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7" r:id="rId10"/>
    <p:sldId id="332" r:id="rId11"/>
    <p:sldId id="268" r:id="rId12"/>
    <p:sldId id="269" r:id="rId13"/>
    <p:sldId id="284" r:id="rId14"/>
    <p:sldId id="285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5" r:id="rId23"/>
    <p:sldId id="299" r:id="rId24"/>
    <p:sldId id="298" r:id="rId25"/>
    <p:sldId id="300" r:id="rId26"/>
    <p:sldId id="301" r:id="rId27"/>
    <p:sldId id="270" r:id="rId28"/>
    <p:sldId id="304" r:id="rId29"/>
    <p:sldId id="303" r:id="rId30"/>
    <p:sldId id="305" r:id="rId31"/>
    <p:sldId id="306" r:id="rId32"/>
    <p:sldId id="333" r:id="rId33"/>
    <p:sldId id="307" r:id="rId34"/>
    <p:sldId id="308" r:id="rId35"/>
    <p:sldId id="309" r:id="rId36"/>
    <p:sldId id="276" r:id="rId37"/>
    <p:sldId id="280" r:id="rId38"/>
    <p:sldId id="279" r:id="rId39"/>
    <p:sldId id="310" r:id="rId40"/>
    <p:sldId id="311" r:id="rId41"/>
    <p:sldId id="313" r:id="rId42"/>
    <p:sldId id="314" r:id="rId43"/>
    <p:sldId id="315" r:id="rId44"/>
    <p:sldId id="316" r:id="rId45"/>
    <p:sldId id="317" r:id="rId46"/>
    <p:sldId id="318" r:id="rId47"/>
    <p:sldId id="319" r:id="rId48"/>
    <p:sldId id="322" r:id="rId49"/>
    <p:sldId id="323" r:id="rId50"/>
    <p:sldId id="312" r:id="rId51"/>
    <p:sldId id="325" r:id="rId52"/>
    <p:sldId id="326" r:id="rId53"/>
    <p:sldId id="327" r:id="rId54"/>
    <p:sldId id="328" r:id="rId55"/>
    <p:sldId id="329" r:id="rId56"/>
    <p:sldId id="330" r:id="rId57"/>
    <p:sldId id="331" r:id="rId58"/>
    <p:sldId id="334" r:id="rId59"/>
    <p:sldId id="282" r:id="rId6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hdphoto1.wdp>
</file>

<file path=ppt/media/hdphoto2.wdp>
</file>

<file path=ppt/media/image15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B5E6C2-4EEE-4249-9325-7E65925076C0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2BB17-DE4E-4339-B59E-9728E93D4CE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2405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12BB17-DE4E-4339-B59E-9728E93D4CE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245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12BB17-DE4E-4339-B59E-9728E93D4CE4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62915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12BB17-DE4E-4339-B59E-9728E93D4CE4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3656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12BB17-DE4E-4339-B59E-9728E93D4CE4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3794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12BB17-DE4E-4339-B59E-9728E93D4CE4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509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12BB17-DE4E-4339-B59E-9728E93D4CE4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3355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8520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3873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151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1263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878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9541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482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4776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200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77BB8-5807-40A8-A426-6FC4DFC5E037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A7C03-6C44-47E7-A8C6-04C31E4E0B1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267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77BB8-5807-40A8-A426-6FC4DFC5E037}" type="datetimeFigureOut">
              <a:rPr lang="zh-CN" altLang="en-US" smtClean="0"/>
              <a:pPr/>
              <a:t>2019/5/4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A7C03-6C44-47E7-A8C6-04C31E4E0B1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049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ninghao.net/course/5457" TargetMode="Externa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inghao.net/video/5474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4100" y="794874"/>
            <a:ext cx="5017182" cy="4945002"/>
          </a:xfrm>
          <a:prstGeom prst="rect">
            <a:avLst/>
          </a:prstGeom>
        </p:spPr>
      </p:pic>
      <p:sp>
        <p:nvSpPr>
          <p:cNvPr id="43" name="文本框 42"/>
          <p:cNvSpPr txBox="1"/>
          <p:nvPr/>
        </p:nvSpPr>
        <p:spPr>
          <a:xfrm>
            <a:off x="6492313" y="1054074"/>
            <a:ext cx="4732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2</a:t>
            </a:r>
            <a:endParaRPr lang="zh-CN" altLang="en-US" sz="48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864477" y="1604322"/>
            <a:ext cx="328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0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004819" y="1951042"/>
            <a:ext cx="328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1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7336872" y="2007298"/>
            <a:ext cx="5453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9</a:t>
            </a:r>
            <a:endParaRPr lang="zh-CN" altLang="en-US" sz="60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8" name="AutoShape 34"/>
          <p:cNvSpPr>
            <a:spLocks noChangeAspect="1" noChangeArrowheads="1" noTextEdit="1"/>
          </p:cNvSpPr>
          <p:nvPr/>
        </p:nvSpPr>
        <p:spPr bwMode="auto">
          <a:xfrm>
            <a:off x="1157288" y="128588"/>
            <a:ext cx="5299075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36"/>
          <p:cNvSpPr>
            <a:spLocks/>
          </p:cNvSpPr>
          <p:nvPr/>
        </p:nvSpPr>
        <p:spPr bwMode="auto">
          <a:xfrm>
            <a:off x="771526" y="60326"/>
            <a:ext cx="6002338" cy="4419600"/>
          </a:xfrm>
          <a:custGeom>
            <a:avLst/>
            <a:gdLst>
              <a:gd name="T0" fmla="*/ 410 w 1478"/>
              <a:gd name="T1" fmla="*/ 1046 h 1090"/>
              <a:gd name="T2" fmla="*/ 118 w 1478"/>
              <a:gd name="T3" fmla="*/ 624 h 1090"/>
              <a:gd name="T4" fmla="*/ 754 w 1478"/>
              <a:gd name="T5" fmla="*/ 20 h 1090"/>
              <a:gd name="T6" fmla="*/ 1374 w 1478"/>
              <a:gd name="T7" fmla="*/ 502 h 1090"/>
              <a:gd name="T8" fmla="*/ 982 w 1478"/>
              <a:gd name="T9" fmla="*/ 1046 h 1090"/>
              <a:gd name="T10" fmla="*/ 410 w 1478"/>
              <a:gd name="T11" fmla="*/ 1046 h 10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8" h="1090">
                <a:moveTo>
                  <a:pt x="410" y="1046"/>
                </a:moveTo>
                <a:cubicBezTo>
                  <a:pt x="410" y="1046"/>
                  <a:pt x="0" y="1016"/>
                  <a:pt x="118" y="624"/>
                </a:cubicBezTo>
                <a:cubicBezTo>
                  <a:pt x="236" y="232"/>
                  <a:pt x="482" y="0"/>
                  <a:pt x="754" y="20"/>
                </a:cubicBezTo>
                <a:cubicBezTo>
                  <a:pt x="1026" y="40"/>
                  <a:pt x="1270" y="144"/>
                  <a:pt x="1374" y="502"/>
                </a:cubicBezTo>
                <a:cubicBezTo>
                  <a:pt x="1478" y="860"/>
                  <a:pt x="1264" y="1002"/>
                  <a:pt x="982" y="1046"/>
                </a:cubicBezTo>
                <a:cubicBezTo>
                  <a:pt x="700" y="1090"/>
                  <a:pt x="410" y="1046"/>
                  <a:pt x="410" y="1046"/>
                </a:cubicBezTo>
                <a:close/>
              </a:path>
            </a:pathLst>
          </a:custGeom>
          <a:noFill/>
          <a:ln w="4763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Freeform 37"/>
          <p:cNvSpPr>
            <a:spLocks/>
          </p:cNvSpPr>
          <p:nvPr/>
        </p:nvSpPr>
        <p:spPr bwMode="auto">
          <a:xfrm>
            <a:off x="950913" y="144463"/>
            <a:ext cx="5773738" cy="4275138"/>
          </a:xfrm>
          <a:custGeom>
            <a:avLst/>
            <a:gdLst>
              <a:gd name="T0" fmla="*/ 731 w 1422"/>
              <a:gd name="T1" fmla="*/ 19 h 1054"/>
              <a:gd name="T2" fmla="*/ 1323 w 1422"/>
              <a:gd name="T3" fmla="*/ 484 h 1054"/>
              <a:gd name="T4" fmla="*/ 947 w 1422"/>
              <a:gd name="T5" fmla="*/ 1008 h 1054"/>
              <a:gd name="T6" fmla="*/ 391 w 1422"/>
              <a:gd name="T7" fmla="*/ 1007 h 1054"/>
              <a:gd name="T8" fmla="*/ 108 w 1422"/>
              <a:gd name="T9" fmla="*/ 600 h 1054"/>
              <a:gd name="T10" fmla="*/ 115 w 1422"/>
              <a:gd name="T11" fmla="*/ 576 h 1054"/>
              <a:gd name="T12" fmla="*/ 212 w 1422"/>
              <a:gd name="T13" fmla="*/ 349 h 1054"/>
              <a:gd name="T14" fmla="*/ 731 w 1422"/>
              <a:gd name="T15" fmla="*/ 19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2" h="1054">
                <a:moveTo>
                  <a:pt x="731" y="19"/>
                </a:moveTo>
                <a:cubicBezTo>
                  <a:pt x="992" y="44"/>
                  <a:pt x="1225" y="142"/>
                  <a:pt x="1323" y="484"/>
                </a:cubicBezTo>
                <a:cubicBezTo>
                  <a:pt x="1422" y="827"/>
                  <a:pt x="1216" y="963"/>
                  <a:pt x="947" y="1008"/>
                </a:cubicBezTo>
                <a:cubicBezTo>
                  <a:pt x="676" y="1054"/>
                  <a:pt x="392" y="1012"/>
                  <a:pt x="391" y="1007"/>
                </a:cubicBezTo>
                <a:cubicBezTo>
                  <a:pt x="389" y="1003"/>
                  <a:pt x="0" y="975"/>
                  <a:pt x="108" y="600"/>
                </a:cubicBezTo>
                <a:cubicBezTo>
                  <a:pt x="110" y="592"/>
                  <a:pt x="112" y="584"/>
                  <a:pt x="115" y="576"/>
                </a:cubicBezTo>
                <a:cubicBezTo>
                  <a:pt x="140" y="493"/>
                  <a:pt x="172" y="417"/>
                  <a:pt x="212" y="349"/>
                </a:cubicBezTo>
                <a:cubicBezTo>
                  <a:pt x="340" y="129"/>
                  <a:pt x="530" y="0"/>
                  <a:pt x="731" y="19"/>
                </a:cubicBezTo>
                <a:close/>
              </a:path>
            </a:pathLst>
          </a:custGeom>
          <a:noFill/>
          <a:ln w="4763" cap="flat">
            <a:solidFill>
              <a:srgbClr val="E8E8E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38"/>
          <p:cNvSpPr>
            <a:spLocks/>
          </p:cNvSpPr>
          <p:nvPr/>
        </p:nvSpPr>
        <p:spPr bwMode="auto">
          <a:xfrm>
            <a:off x="1125538" y="209551"/>
            <a:ext cx="5546725" cy="4152900"/>
          </a:xfrm>
          <a:custGeom>
            <a:avLst/>
            <a:gdLst>
              <a:gd name="T0" fmla="*/ 709 w 1366"/>
              <a:gd name="T1" fmla="*/ 23 h 1024"/>
              <a:gd name="T2" fmla="*/ 1273 w 1366"/>
              <a:gd name="T3" fmla="*/ 472 h 1024"/>
              <a:gd name="T4" fmla="*/ 912 w 1366"/>
              <a:gd name="T5" fmla="*/ 976 h 1024"/>
              <a:gd name="T6" fmla="*/ 372 w 1366"/>
              <a:gd name="T7" fmla="*/ 974 h 1024"/>
              <a:gd name="T8" fmla="*/ 98 w 1366"/>
              <a:gd name="T9" fmla="*/ 581 h 1024"/>
              <a:gd name="T10" fmla="*/ 104 w 1366"/>
              <a:gd name="T11" fmla="*/ 558 h 1024"/>
              <a:gd name="T12" fmla="*/ 199 w 1366"/>
              <a:gd name="T13" fmla="*/ 336 h 1024"/>
              <a:gd name="T14" fmla="*/ 709 w 1366"/>
              <a:gd name="T15" fmla="*/ 23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66" h="1024">
                <a:moveTo>
                  <a:pt x="709" y="23"/>
                </a:moveTo>
                <a:cubicBezTo>
                  <a:pt x="959" y="52"/>
                  <a:pt x="1181" y="145"/>
                  <a:pt x="1273" y="472"/>
                </a:cubicBezTo>
                <a:cubicBezTo>
                  <a:pt x="1366" y="799"/>
                  <a:pt x="1169" y="929"/>
                  <a:pt x="912" y="976"/>
                </a:cubicBezTo>
                <a:cubicBezTo>
                  <a:pt x="653" y="1024"/>
                  <a:pt x="375" y="984"/>
                  <a:pt x="372" y="974"/>
                </a:cubicBezTo>
                <a:cubicBezTo>
                  <a:pt x="370" y="966"/>
                  <a:pt x="0" y="939"/>
                  <a:pt x="98" y="581"/>
                </a:cubicBezTo>
                <a:cubicBezTo>
                  <a:pt x="101" y="573"/>
                  <a:pt x="102" y="565"/>
                  <a:pt x="104" y="558"/>
                </a:cubicBezTo>
                <a:cubicBezTo>
                  <a:pt x="128" y="478"/>
                  <a:pt x="158" y="404"/>
                  <a:pt x="199" y="336"/>
                </a:cubicBezTo>
                <a:cubicBezTo>
                  <a:pt x="323" y="128"/>
                  <a:pt x="512" y="0"/>
                  <a:pt x="709" y="23"/>
                </a:cubicBezTo>
                <a:close/>
              </a:path>
            </a:pathLst>
          </a:custGeom>
          <a:noFill/>
          <a:ln w="4763" cap="flat">
            <a:solidFill>
              <a:srgbClr val="E6E6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39"/>
          <p:cNvSpPr>
            <a:spLocks/>
          </p:cNvSpPr>
          <p:nvPr/>
        </p:nvSpPr>
        <p:spPr bwMode="auto">
          <a:xfrm>
            <a:off x="1303338" y="271463"/>
            <a:ext cx="5319713" cy="4029075"/>
          </a:xfrm>
          <a:custGeom>
            <a:avLst/>
            <a:gdLst>
              <a:gd name="T0" fmla="*/ 686 w 1310"/>
              <a:gd name="T1" fmla="*/ 28 h 994"/>
              <a:gd name="T2" fmla="*/ 1223 w 1310"/>
              <a:gd name="T3" fmla="*/ 460 h 994"/>
              <a:gd name="T4" fmla="*/ 877 w 1310"/>
              <a:gd name="T5" fmla="*/ 944 h 994"/>
              <a:gd name="T6" fmla="*/ 353 w 1310"/>
              <a:gd name="T7" fmla="*/ 941 h 994"/>
              <a:gd name="T8" fmla="*/ 88 w 1310"/>
              <a:gd name="T9" fmla="*/ 563 h 994"/>
              <a:gd name="T10" fmla="*/ 93 w 1310"/>
              <a:gd name="T11" fmla="*/ 540 h 994"/>
              <a:gd name="T12" fmla="*/ 184 w 1310"/>
              <a:gd name="T13" fmla="*/ 324 h 994"/>
              <a:gd name="T14" fmla="*/ 686 w 1310"/>
              <a:gd name="T15" fmla="*/ 28 h 9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10" h="994">
                <a:moveTo>
                  <a:pt x="686" y="28"/>
                </a:moveTo>
                <a:cubicBezTo>
                  <a:pt x="925" y="62"/>
                  <a:pt x="1135" y="148"/>
                  <a:pt x="1223" y="460"/>
                </a:cubicBezTo>
                <a:cubicBezTo>
                  <a:pt x="1310" y="773"/>
                  <a:pt x="1121" y="895"/>
                  <a:pt x="877" y="944"/>
                </a:cubicBezTo>
                <a:cubicBezTo>
                  <a:pt x="628" y="994"/>
                  <a:pt x="357" y="956"/>
                  <a:pt x="353" y="941"/>
                </a:cubicBezTo>
                <a:cubicBezTo>
                  <a:pt x="349" y="929"/>
                  <a:pt x="0" y="904"/>
                  <a:pt x="88" y="563"/>
                </a:cubicBezTo>
                <a:cubicBezTo>
                  <a:pt x="90" y="556"/>
                  <a:pt x="91" y="548"/>
                  <a:pt x="93" y="540"/>
                </a:cubicBezTo>
                <a:cubicBezTo>
                  <a:pt x="114" y="464"/>
                  <a:pt x="142" y="392"/>
                  <a:pt x="184" y="324"/>
                </a:cubicBezTo>
                <a:cubicBezTo>
                  <a:pt x="305" y="129"/>
                  <a:pt x="493" y="0"/>
                  <a:pt x="686" y="28"/>
                </a:cubicBezTo>
                <a:close/>
              </a:path>
            </a:pathLst>
          </a:custGeom>
          <a:noFill/>
          <a:ln w="4763" cap="flat">
            <a:solidFill>
              <a:srgbClr val="E4E4E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40"/>
          <p:cNvSpPr>
            <a:spLocks/>
          </p:cNvSpPr>
          <p:nvPr/>
        </p:nvSpPr>
        <p:spPr bwMode="auto">
          <a:xfrm>
            <a:off x="1477963" y="334963"/>
            <a:ext cx="5092700" cy="3905250"/>
          </a:xfrm>
          <a:custGeom>
            <a:avLst/>
            <a:gdLst>
              <a:gd name="T0" fmla="*/ 664 w 1254"/>
              <a:gd name="T1" fmla="*/ 32 h 963"/>
              <a:gd name="T2" fmla="*/ 1173 w 1254"/>
              <a:gd name="T3" fmla="*/ 448 h 963"/>
              <a:gd name="T4" fmla="*/ 843 w 1254"/>
              <a:gd name="T5" fmla="*/ 911 h 963"/>
              <a:gd name="T6" fmla="*/ 334 w 1254"/>
              <a:gd name="T7" fmla="*/ 908 h 963"/>
              <a:gd name="T8" fmla="*/ 79 w 1254"/>
              <a:gd name="T9" fmla="*/ 544 h 963"/>
              <a:gd name="T10" fmla="*/ 83 w 1254"/>
              <a:gd name="T11" fmla="*/ 522 h 963"/>
              <a:gd name="T12" fmla="*/ 171 w 1254"/>
              <a:gd name="T13" fmla="*/ 311 h 963"/>
              <a:gd name="T14" fmla="*/ 664 w 1254"/>
              <a:gd name="T15" fmla="*/ 32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54" h="963">
                <a:moveTo>
                  <a:pt x="664" y="32"/>
                </a:moveTo>
                <a:cubicBezTo>
                  <a:pt x="892" y="70"/>
                  <a:pt x="1091" y="151"/>
                  <a:pt x="1173" y="448"/>
                </a:cubicBezTo>
                <a:cubicBezTo>
                  <a:pt x="1254" y="745"/>
                  <a:pt x="1074" y="861"/>
                  <a:pt x="843" y="911"/>
                </a:cubicBezTo>
                <a:cubicBezTo>
                  <a:pt x="605" y="963"/>
                  <a:pt x="340" y="927"/>
                  <a:pt x="334" y="908"/>
                </a:cubicBezTo>
                <a:cubicBezTo>
                  <a:pt x="330" y="892"/>
                  <a:pt x="0" y="868"/>
                  <a:pt x="79" y="544"/>
                </a:cubicBezTo>
                <a:cubicBezTo>
                  <a:pt x="81" y="537"/>
                  <a:pt x="81" y="529"/>
                  <a:pt x="83" y="522"/>
                </a:cubicBezTo>
                <a:cubicBezTo>
                  <a:pt x="102" y="449"/>
                  <a:pt x="128" y="379"/>
                  <a:pt x="171" y="311"/>
                </a:cubicBezTo>
                <a:cubicBezTo>
                  <a:pt x="288" y="129"/>
                  <a:pt x="475" y="0"/>
                  <a:pt x="664" y="32"/>
                </a:cubicBezTo>
                <a:close/>
              </a:path>
            </a:pathLst>
          </a:custGeom>
          <a:noFill/>
          <a:ln w="4763" cap="flat">
            <a:solidFill>
              <a:srgbClr val="E2E2E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41"/>
          <p:cNvSpPr>
            <a:spLocks/>
          </p:cNvSpPr>
          <p:nvPr/>
        </p:nvSpPr>
        <p:spPr bwMode="auto">
          <a:xfrm>
            <a:off x="1652588" y="400051"/>
            <a:ext cx="4868863" cy="3783013"/>
          </a:xfrm>
          <a:custGeom>
            <a:avLst/>
            <a:gdLst>
              <a:gd name="T0" fmla="*/ 642 w 1199"/>
              <a:gd name="T1" fmla="*/ 36 h 933"/>
              <a:gd name="T2" fmla="*/ 1123 w 1199"/>
              <a:gd name="T3" fmla="*/ 435 h 933"/>
              <a:gd name="T4" fmla="*/ 809 w 1199"/>
              <a:gd name="T5" fmla="*/ 879 h 933"/>
              <a:gd name="T6" fmla="*/ 316 w 1199"/>
              <a:gd name="T7" fmla="*/ 874 h 933"/>
              <a:gd name="T8" fmla="*/ 70 w 1199"/>
              <a:gd name="T9" fmla="*/ 525 h 933"/>
              <a:gd name="T10" fmla="*/ 73 w 1199"/>
              <a:gd name="T11" fmla="*/ 504 h 933"/>
              <a:gd name="T12" fmla="*/ 158 w 1199"/>
              <a:gd name="T13" fmla="*/ 298 h 933"/>
              <a:gd name="T14" fmla="*/ 642 w 1199"/>
              <a:gd name="T15" fmla="*/ 36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99" h="933">
                <a:moveTo>
                  <a:pt x="642" y="36"/>
                </a:moveTo>
                <a:cubicBezTo>
                  <a:pt x="858" y="78"/>
                  <a:pt x="1047" y="154"/>
                  <a:pt x="1123" y="435"/>
                </a:cubicBezTo>
                <a:cubicBezTo>
                  <a:pt x="1199" y="717"/>
                  <a:pt x="1027" y="827"/>
                  <a:pt x="809" y="879"/>
                </a:cubicBezTo>
                <a:cubicBezTo>
                  <a:pt x="582" y="933"/>
                  <a:pt x="323" y="898"/>
                  <a:pt x="316" y="874"/>
                </a:cubicBezTo>
                <a:cubicBezTo>
                  <a:pt x="310" y="854"/>
                  <a:pt x="0" y="832"/>
                  <a:pt x="70" y="525"/>
                </a:cubicBezTo>
                <a:cubicBezTo>
                  <a:pt x="71" y="518"/>
                  <a:pt x="71" y="511"/>
                  <a:pt x="73" y="504"/>
                </a:cubicBezTo>
                <a:cubicBezTo>
                  <a:pt x="90" y="434"/>
                  <a:pt x="114" y="366"/>
                  <a:pt x="158" y="298"/>
                </a:cubicBezTo>
                <a:cubicBezTo>
                  <a:pt x="270" y="128"/>
                  <a:pt x="456" y="0"/>
                  <a:pt x="642" y="36"/>
                </a:cubicBezTo>
                <a:close/>
              </a:path>
            </a:pathLst>
          </a:custGeom>
          <a:noFill/>
          <a:ln w="4763" cap="flat">
            <a:solidFill>
              <a:srgbClr val="E0DF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42"/>
          <p:cNvSpPr>
            <a:spLocks/>
          </p:cNvSpPr>
          <p:nvPr/>
        </p:nvSpPr>
        <p:spPr bwMode="auto">
          <a:xfrm>
            <a:off x="1831976" y="461963"/>
            <a:ext cx="4637088" cy="3660775"/>
          </a:xfrm>
          <a:custGeom>
            <a:avLst/>
            <a:gdLst>
              <a:gd name="T0" fmla="*/ 619 w 1142"/>
              <a:gd name="T1" fmla="*/ 41 h 903"/>
              <a:gd name="T2" fmla="*/ 1072 w 1142"/>
              <a:gd name="T3" fmla="*/ 424 h 903"/>
              <a:gd name="T4" fmla="*/ 773 w 1142"/>
              <a:gd name="T5" fmla="*/ 847 h 903"/>
              <a:gd name="T6" fmla="*/ 297 w 1142"/>
              <a:gd name="T7" fmla="*/ 842 h 903"/>
              <a:gd name="T8" fmla="*/ 59 w 1142"/>
              <a:gd name="T9" fmla="*/ 507 h 903"/>
              <a:gd name="T10" fmla="*/ 62 w 1142"/>
              <a:gd name="T11" fmla="*/ 486 h 903"/>
              <a:gd name="T12" fmla="*/ 144 w 1142"/>
              <a:gd name="T13" fmla="*/ 287 h 903"/>
              <a:gd name="T14" fmla="*/ 619 w 1142"/>
              <a:gd name="T15" fmla="*/ 4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2" h="903">
                <a:moveTo>
                  <a:pt x="619" y="41"/>
                </a:moveTo>
                <a:cubicBezTo>
                  <a:pt x="824" y="86"/>
                  <a:pt x="1002" y="158"/>
                  <a:pt x="1072" y="424"/>
                </a:cubicBezTo>
                <a:cubicBezTo>
                  <a:pt x="1142" y="690"/>
                  <a:pt x="979" y="794"/>
                  <a:pt x="773" y="847"/>
                </a:cubicBezTo>
                <a:cubicBezTo>
                  <a:pt x="557" y="903"/>
                  <a:pt x="305" y="871"/>
                  <a:pt x="297" y="842"/>
                </a:cubicBezTo>
                <a:cubicBezTo>
                  <a:pt x="290" y="818"/>
                  <a:pt x="0" y="797"/>
                  <a:pt x="59" y="507"/>
                </a:cubicBezTo>
                <a:cubicBezTo>
                  <a:pt x="61" y="501"/>
                  <a:pt x="61" y="493"/>
                  <a:pt x="62" y="486"/>
                </a:cubicBezTo>
                <a:cubicBezTo>
                  <a:pt x="76" y="420"/>
                  <a:pt x="99" y="354"/>
                  <a:pt x="144" y="287"/>
                </a:cubicBezTo>
                <a:cubicBezTo>
                  <a:pt x="251" y="128"/>
                  <a:pt x="437" y="0"/>
                  <a:pt x="619" y="41"/>
                </a:cubicBezTo>
                <a:close/>
              </a:path>
            </a:pathLst>
          </a:custGeom>
          <a:noFill/>
          <a:ln w="4763" cap="flat">
            <a:solidFill>
              <a:srgbClr val="DEDDD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43"/>
          <p:cNvSpPr>
            <a:spLocks/>
          </p:cNvSpPr>
          <p:nvPr/>
        </p:nvSpPr>
        <p:spPr bwMode="auto">
          <a:xfrm>
            <a:off x="2006601" y="527051"/>
            <a:ext cx="4413250" cy="3538538"/>
          </a:xfrm>
          <a:custGeom>
            <a:avLst/>
            <a:gdLst>
              <a:gd name="T0" fmla="*/ 597 w 1087"/>
              <a:gd name="T1" fmla="*/ 45 h 873"/>
              <a:gd name="T2" fmla="*/ 1022 w 1087"/>
              <a:gd name="T3" fmla="*/ 411 h 873"/>
              <a:gd name="T4" fmla="*/ 739 w 1087"/>
              <a:gd name="T5" fmla="*/ 815 h 873"/>
              <a:gd name="T6" fmla="*/ 278 w 1087"/>
              <a:gd name="T7" fmla="*/ 808 h 873"/>
              <a:gd name="T8" fmla="*/ 50 w 1087"/>
              <a:gd name="T9" fmla="*/ 488 h 873"/>
              <a:gd name="T10" fmla="*/ 52 w 1087"/>
              <a:gd name="T11" fmla="*/ 468 h 873"/>
              <a:gd name="T12" fmla="*/ 131 w 1087"/>
              <a:gd name="T13" fmla="*/ 274 h 873"/>
              <a:gd name="T14" fmla="*/ 597 w 1087"/>
              <a:gd name="T15" fmla="*/ 45 h 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87" h="873">
                <a:moveTo>
                  <a:pt x="597" y="45"/>
                </a:moveTo>
                <a:cubicBezTo>
                  <a:pt x="791" y="94"/>
                  <a:pt x="958" y="161"/>
                  <a:pt x="1022" y="411"/>
                </a:cubicBezTo>
                <a:cubicBezTo>
                  <a:pt x="1087" y="663"/>
                  <a:pt x="931" y="760"/>
                  <a:pt x="739" y="815"/>
                </a:cubicBezTo>
                <a:cubicBezTo>
                  <a:pt x="534" y="873"/>
                  <a:pt x="287" y="842"/>
                  <a:pt x="278" y="808"/>
                </a:cubicBezTo>
                <a:cubicBezTo>
                  <a:pt x="270" y="781"/>
                  <a:pt x="0" y="760"/>
                  <a:pt x="50" y="488"/>
                </a:cubicBezTo>
                <a:cubicBezTo>
                  <a:pt x="51" y="482"/>
                  <a:pt x="51" y="475"/>
                  <a:pt x="52" y="468"/>
                </a:cubicBezTo>
                <a:cubicBezTo>
                  <a:pt x="64" y="405"/>
                  <a:pt x="84" y="341"/>
                  <a:pt x="131" y="274"/>
                </a:cubicBezTo>
                <a:cubicBezTo>
                  <a:pt x="233" y="127"/>
                  <a:pt x="418" y="0"/>
                  <a:pt x="597" y="45"/>
                </a:cubicBezTo>
                <a:close/>
              </a:path>
            </a:pathLst>
          </a:custGeom>
          <a:noFill/>
          <a:ln w="4763" cap="flat">
            <a:solidFill>
              <a:srgbClr val="DCDBD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44"/>
          <p:cNvSpPr>
            <a:spLocks/>
          </p:cNvSpPr>
          <p:nvPr/>
        </p:nvSpPr>
        <p:spPr bwMode="auto">
          <a:xfrm>
            <a:off x="2181226" y="587376"/>
            <a:ext cx="4189413" cy="3417888"/>
          </a:xfrm>
          <a:custGeom>
            <a:avLst/>
            <a:gdLst>
              <a:gd name="T0" fmla="*/ 575 w 1032"/>
              <a:gd name="T1" fmla="*/ 50 h 843"/>
              <a:gd name="T2" fmla="*/ 973 w 1032"/>
              <a:gd name="T3" fmla="*/ 400 h 843"/>
              <a:gd name="T4" fmla="*/ 705 w 1032"/>
              <a:gd name="T5" fmla="*/ 783 h 843"/>
              <a:gd name="T6" fmla="*/ 260 w 1032"/>
              <a:gd name="T7" fmla="*/ 776 h 843"/>
              <a:gd name="T8" fmla="*/ 41 w 1032"/>
              <a:gd name="T9" fmla="*/ 470 h 843"/>
              <a:gd name="T10" fmla="*/ 42 w 1032"/>
              <a:gd name="T11" fmla="*/ 451 h 843"/>
              <a:gd name="T12" fmla="*/ 118 w 1032"/>
              <a:gd name="T13" fmla="*/ 262 h 843"/>
              <a:gd name="T14" fmla="*/ 575 w 1032"/>
              <a:gd name="T15" fmla="*/ 5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32" h="843">
                <a:moveTo>
                  <a:pt x="575" y="50"/>
                </a:moveTo>
                <a:cubicBezTo>
                  <a:pt x="757" y="102"/>
                  <a:pt x="913" y="165"/>
                  <a:pt x="973" y="400"/>
                </a:cubicBezTo>
                <a:cubicBezTo>
                  <a:pt x="1032" y="636"/>
                  <a:pt x="884" y="728"/>
                  <a:pt x="705" y="783"/>
                </a:cubicBezTo>
                <a:cubicBezTo>
                  <a:pt x="510" y="843"/>
                  <a:pt x="270" y="814"/>
                  <a:pt x="260" y="776"/>
                </a:cubicBezTo>
                <a:cubicBezTo>
                  <a:pt x="251" y="744"/>
                  <a:pt x="0" y="725"/>
                  <a:pt x="41" y="470"/>
                </a:cubicBezTo>
                <a:cubicBezTo>
                  <a:pt x="42" y="464"/>
                  <a:pt x="41" y="457"/>
                  <a:pt x="42" y="451"/>
                </a:cubicBezTo>
                <a:cubicBezTo>
                  <a:pt x="52" y="391"/>
                  <a:pt x="70" y="329"/>
                  <a:pt x="118" y="262"/>
                </a:cubicBezTo>
                <a:cubicBezTo>
                  <a:pt x="214" y="127"/>
                  <a:pt x="400" y="0"/>
                  <a:pt x="575" y="50"/>
                </a:cubicBezTo>
                <a:close/>
              </a:path>
            </a:pathLst>
          </a:custGeom>
          <a:noFill/>
          <a:ln w="4763" cap="flat">
            <a:solidFill>
              <a:srgbClr val="DAD9D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45"/>
          <p:cNvSpPr>
            <a:spLocks/>
          </p:cNvSpPr>
          <p:nvPr/>
        </p:nvSpPr>
        <p:spPr bwMode="auto">
          <a:xfrm>
            <a:off x="2355851" y="647701"/>
            <a:ext cx="3962400" cy="3300413"/>
          </a:xfrm>
          <a:custGeom>
            <a:avLst/>
            <a:gdLst>
              <a:gd name="T0" fmla="*/ 553 w 976"/>
              <a:gd name="T1" fmla="*/ 55 h 814"/>
              <a:gd name="T2" fmla="*/ 923 w 976"/>
              <a:gd name="T3" fmla="*/ 388 h 814"/>
              <a:gd name="T4" fmla="*/ 670 w 976"/>
              <a:gd name="T5" fmla="*/ 751 h 814"/>
              <a:gd name="T6" fmla="*/ 241 w 976"/>
              <a:gd name="T7" fmla="*/ 743 h 814"/>
              <a:gd name="T8" fmla="*/ 32 w 976"/>
              <a:gd name="T9" fmla="*/ 452 h 814"/>
              <a:gd name="T10" fmla="*/ 32 w 976"/>
              <a:gd name="T11" fmla="*/ 434 h 814"/>
              <a:gd name="T12" fmla="*/ 104 w 976"/>
              <a:gd name="T13" fmla="*/ 250 h 814"/>
              <a:gd name="T14" fmla="*/ 553 w 976"/>
              <a:gd name="T15" fmla="*/ 55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76" h="814">
                <a:moveTo>
                  <a:pt x="553" y="55"/>
                </a:moveTo>
                <a:cubicBezTo>
                  <a:pt x="724" y="109"/>
                  <a:pt x="869" y="168"/>
                  <a:pt x="923" y="388"/>
                </a:cubicBezTo>
                <a:cubicBezTo>
                  <a:pt x="976" y="609"/>
                  <a:pt x="837" y="695"/>
                  <a:pt x="670" y="751"/>
                </a:cubicBezTo>
                <a:cubicBezTo>
                  <a:pt x="487" y="814"/>
                  <a:pt x="253" y="787"/>
                  <a:pt x="241" y="743"/>
                </a:cubicBezTo>
                <a:cubicBezTo>
                  <a:pt x="231" y="708"/>
                  <a:pt x="0" y="689"/>
                  <a:pt x="32" y="452"/>
                </a:cubicBezTo>
                <a:cubicBezTo>
                  <a:pt x="33" y="446"/>
                  <a:pt x="31" y="440"/>
                  <a:pt x="32" y="434"/>
                </a:cubicBezTo>
                <a:cubicBezTo>
                  <a:pt x="40" y="377"/>
                  <a:pt x="56" y="317"/>
                  <a:pt x="104" y="250"/>
                </a:cubicBezTo>
                <a:cubicBezTo>
                  <a:pt x="195" y="127"/>
                  <a:pt x="381" y="0"/>
                  <a:pt x="553" y="55"/>
                </a:cubicBezTo>
                <a:close/>
              </a:path>
            </a:pathLst>
          </a:custGeom>
          <a:noFill/>
          <a:ln w="4763" cap="flat">
            <a:solidFill>
              <a:srgbClr val="D8D7D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46"/>
          <p:cNvSpPr>
            <a:spLocks/>
          </p:cNvSpPr>
          <p:nvPr/>
        </p:nvSpPr>
        <p:spPr bwMode="auto">
          <a:xfrm>
            <a:off x="2525713" y="704851"/>
            <a:ext cx="3744913" cy="3186113"/>
          </a:xfrm>
          <a:custGeom>
            <a:avLst/>
            <a:gdLst>
              <a:gd name="T0" fmla="*/ 532 w 922"/>
              <a:gd name="T1" fmla="*/ 60 h 786"/>
              <a:gd name="T2" fmla="*/ 874 w 922"/>
              <a:gd name="T3" fmla="*/ 378 h 786"/>
              <a:gd name="T4" fmla="*/ 637 w 922"/>
              <a:gd name="T5" fmla="*/ 721 h 786"/>
              <a:gd name="T6" fmla="*/ 224 w 922"/>
              <a:gd name="T7" fmla="*/ 712 h 786"/>
              <a:gd name="T8" fmla="*/ 23 w 922"/>
              <a:gd name="T9" fmla="*/ 435 h 786"/>
              <a:gd name="T10" fmla="*/ 23 w 922"/>
              <a:gd name="T11" fmla="*/ 417 h 786"/>
              <a:gd name="T12" fmla="*/ 92 w 922"/>
              <a:gd name="T13" fmla="*/ 239 h 786"/>
              <a:gd name="T14" fmla="*/ 532 w 922"/>
              <a:gd name="T15" fmla="*/ 60 h 7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22" h="786">
                <a:moveTo>
                  <a:pt x="532" y="60"/>
                </a:moveTo>
                <a:cubicBezTo>
                  <a:pt x="692" y="117"/>
                  <a:pt x="826" y="173"/>
                  <a:pt x="874" y="378"/>
                </a:cubicBezTo>
                <a:cubicBezTo>
                  <a:pt x="922" y="583"/>
                  <a:pt x="791" y="663"/>
                  <a:pt x="637" y="721"/>
                </a:cubicBezTo>
                <a:cubicBezTo>
                  <a:pt x="464" y="786"/>
                  <a:pt x="237" y="760"/>
                  <a:pt x="224" y="712"/>
                </a:cubicBezTo>
                <a:cubicBezTo>
                  <a:pt x="213" y="672"/>
                  <a:pt x="0" y="654"/>
                  <a:pt x="23" y="435"/>
                </a:cubicBezTo>
                <a:cubicBezTo>
                  <a:pt x="24" y="430"/>
                  <a:pt x="22" y="423"/>
                  <a:pt x="23" y="417"/>
                </a:cubicBezTo>
                <a:cubicBezTo>
                  <a:pt x="28" y="365"/>
                  <a:pt x="42" y="306"/>
                  <a:pt x="92" y="239"/>
                </a:cubicBezTo>
                <a:cubicBezTo>
                  <a:pt x="176" y="127"/>
                  <a:pt x="363" y="0"/>
                  <a:pt x="532" y="60"/>
                </a:cubicBezTo>
                <a:close/>
              </a:path>
            </a:pathLst>
          </a:custGeom>
          <a:noFill/>
          <a:ln w="4763" cap="flat">
            <a:solidFill>
              <a:srgbClr val="D6D5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47"/>
          <p:cNvSpPr>
            <a:spLocks/>
          </p:cNvSpPr>
          <p:nvPr/>
        </p:nvSpPr>
        <p:spPr bwMode="auto">
          <a:xfrm>
            <a:off x="2695576" y="765176"/>
            <a:ext cx="3521075" cy="3065463"/>
          </a:xfrm>
          <a:custGeom>
            <a:avLst/>
            <a:gdLst>
              <a:gd name="T0" fmla="*/ 511 w 867"/>
              <a:gd name="T1" fmla="*/ 65 h 756"/>
              <a:gd name="T2" fmla="*/ 825 w 867"/>
              <a:gd name="T3" fmla="*/ 366 h 756"/>
              <a:gd name="T4" fmla="*/ 604 w 867"/>
              <a:gd name="T5" fmla="*/ 689 h 756"/>
              <a:gd name="T6" fmla="*/ 206 w 867"/>
              <a:gd name="T7" fmla="*/ 679 h 756"/>
              <a:gd name="T8" fmla="*/ 15 w 867"/>
              <a:gd name="T9" fmla="*/ 417 h 756"/>
              <a:gd name="T10" fmla="*/ 13 w 867"/>
              <a:gd name="T11" fmla="*/ 400 h 756"/>
              <a:gd name="T12" fmla="*/ 80 w 867"/>
              <a:gd name="T13" fmla="*/ 227 h 756"/>
              <a:gd name="T14" fmla="*/ 511 w 867"/>
              <a:gd name="T15" fmla="*/ 65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67" h="756">
                <a:moveTo>
                  <a:pt x="511" y="65"/>
                </a:moveTo>
                <a:cubicBezTo>
                  <a:pt x="659" y="124"/>
                  <a:pt x="783" y="177"/>
                  <a:pt x="825" y="366"/>
                </a:cubicBezTo>
                <a:cubicBezTo>
                  <a:pt x="867" y="557"/>
                  <a:pt x="744" y="631"/>
                  <a:pt x="604" y="689"/>
                </a:cubicBezTo>
                <a:cubicBezTo>
                  <a:pt x="441" y="756"/>
                  <a:pt x="221" y="732"/>
                  <a:pt x="206" y="679"/>
                </a:cubicBezTo>
                <a:cubicBezTo>
                  <a:pt x="194" y="636"/>
                  <a:pt x="0" y="618"/>
                  <a:pt x="15" y="417"/>
                </a:cubicBezTo>
                <a:cubicBezTo>
                  <a:pt x="16" y="412"/>
                  <a:pt x="13" y="406"/>
                  <a:pt x="13" y="400"/>
                </a:cubicBezTo>
                <a:cubicBezTo>
                  <a:pt x="17" y="351"/>
                  <a:pt x="29" y="294"/>
                  <a:pt x="80" y="227"/>
                </a:cubicBezTo>
                <a:cubicBezTo>
                  <a:pt x="158" y="127"/>
                  <a:pt x="346" y="0"/>
                  <a:pt x="511" y="65"/>
                </a:cubicBezTo>
                <a:close/>
              </a:path>
            </a:pathLst>
          </a:custGeom>
          <a:noFill/>
          <a:ln w="4763" cap="flat">
            <a:solidFill>
              <a:srgbClr val="D4D3D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48"/>
          <p:cNvSpPr>
            <a:spLocks/>
          </p:cNvSpPr>
          <p:nvPr/>
        </p:nvSpPr>
        <p:spPr bwMode="auto">
          <a:xfrm>
            <a:off x="2867026" y="822326"/>
            <a:ext cx="3302000" cy="2955925"/>
          </a:xfrm>
          <a:custGeom>
            <a:avLst/>
            <a:gdLst>
              <a:gd name="T0" fmla="*/ 490 w 813"/>
              <a:gd name="T1" fmla="*/ 71 h 729"/>
              <a:gd name="T2" fmla="*/ 776 w 813"/>
              <a:gd name="T3" fmla="*/ 356 h 729"/>
              <a:gd name="T4" fmla="*/ 571 w 813"/>
              <a:gd name="T5" fmla="*/ 659 h 729"/>
              <a:gd name="T6" fmla="*/ 189 w 813"/>
              <a:gd name="T7" fmla="*/ 648 h 729"/>
              <a:gd name="T8" fmla="*/ 7 w 813"/>
              <a:gd name="T9" fmla="*/ 400 h 729"/>
              <a:gd name="T10" fmla="*/ 4 w 813"/>
              <a:gd name="T11" fmla="*/ 384 h 729"/>
              <a:gd name="T12" fmla="*/ 68 w 813"/>
              <a:gd name="T13" fmla="*/ 217 h 729"/>
              <a:gd name="T14" fmla="*/ 490 w 813"/>
              <a:gd name="T15" fmla="*/ 71 h 7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3" h="729">
                <a:moveTo>
                  <a:pt x="490" y="71"/>
                </a:moveTo>
                <a:cubicBezTo>
                  <a:pt x="627" y="132"/>
                  <a:pt x="740" y="182"/>
                  <a:pt x="776" y="356"/>
                </a:cubicBezTo>
                <a:cubicBezTo>
                  <a:pt x="813" y="531"/>
                  <a:pt x="698" y="600"/>
                  <a:pt x="571" y="659"/>
                </a:cubicBezTo>
                <a:cubicBezTo>
                  <a:pt x="418" y="729"/>
                  <a:pt x="205" y="706"/>
                  <a:pt x="189" y="648"/>
                </a:cubicBezTo>
                <a:cubicBezTo>
                  <a:pt x="176" y="600"/>
                  <a:pt x="0" y="583"/>
                  <a:pt x="7" y="400"/>
                </a:cubicBezTo>
                <a:cubicBezTo>
                  <a:pt x="7" y="395"/>
                  <a:pt x="4" y="389"/>
                  <a:pt x="4" y="384"/>
                </a:cubicBezTo>
                <a:cubicBezTo>
                  <a:pt x="6" y="338"/>
                  <a:pt x="16" y="283"/>
                  <a:pt x="68" y="217"/>
                </a:cubicBezTo>
                <a:cubicBezTo>
                  <a:pt x="139" y="127"/>
                  <a:pt x="328" y="0"/>
                  <a:pt x="490" y="71"/>
                </a:cubicBezTo>
                <a:close/>
              </a:path>
            </a:pathLst>
          </a:custGeom>
          <a:noFill/>
          <a:ln w="4763" cap="flat">
            <a:solidFill>
              <a:srgbClr val="D2D1D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49"/>
          <p:cNvSpPr>
            <a:spLocks/>
          </p:cNvSpPr>
          <p:nvPr/>
        </p:nvSpPr>
        <p:spPr bwMode="auto">
          <a:xfrm>
            <a:off x="3017194" y="1094587"/>
            <a:ext cx="2996944" cy="2515975"/>
          </a:xfrm>
          <a:custGeom>
            <a:avLst/>
            <a:gdLst>
              <a:gd name="T0" fmla="*/ 500 w 789"/>
              <a:gd name="T1" fmla="*/ 77 h 701"/>
              <a:gd name="T2" fmla="*/ 759 w 789"/>
              <a:gd name="T3" fmla="*/ 345 h 701"/>
              <a:gd name="T4" fmla="*/ 568 w 789"/>
              <a:gd name="T5" fmla="*/ 628 h 701"/>
              <a:gd name="T6" fmla="*/ 203 w 789"/>
              <a:gd name="T7" fmla="*/ 616 h 701"/>
              <a:gd name="T8" fmla="*/ 30 w 789"/>
              <a:gd name="T9" fmla="*/ 383 h 701"/>
              <a:gd name="T10" fmla="*/ 26 w 789"/>
              <a:gd name="T11" fmla="*/ 368 h 701"/>
              <a:gd name="T12" fmla="*/ 87 w 789"/>
              <a:gd name="T13" fmla="*/ 206 h 701"/>
              <a:gd name="T14" fmla="*/ 500 w 789"/>
              <a:gd name="T15" fmla="*/ 77 h 701"/>
              <a:gd name="connsiteX0" fmla="*/ 6007 w 9355"/>
              <a:gd name="connsiteY0" fmla="*/ 341 h 8854"/>
              <a:gd name="connsiteX1" fmla="*/ 9290 w 9355"/>
              <a:gd name="connsiteY1" fmla="*/ 4165 h 8854"/>
              <a:gd name="connsiteX2" fmla="*/ 6869 w 9355"/>
              <a:gd name="connsiteY2" fmla="*/ 8202 h 8854"/>
              <a:gd name="connsiteX3" fmla="*/ 2243 w 9355"/>
              <a:gd name="connsiteY3" fmla="*/ 8030 h 8854"/>
              <a:gd name="connsiteX4" fmla="*/ 50 w 9355"/>
              <a:gd name="connsiteY4" fmla="*/ 4707 h 8854"/>
              <a:gd name="connsiteX5" fmla="*/ 0 w 9355"/>
              <a:gd name="connsiteY5" fmla="*/ 4493 h 8854"/>
              <a:gd name="connsiteX6" fmla="*/ 773 w 9355"/>
              <a:gd name="connsiteY6" fmla="*/ 2182 h 8854"/>
              <a:gd name="connsiteX7" fmla="*/ 6007 w 9355"/>
              <a:gd name="connsiteY7" fmla="*/ 341 h 8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55" h="8854">
                <a:moveTo>
                  <a:pt x="6007" y="341"/>
                </a:moveTo>
                <a:cubicBezTo>
                  <a:pt x="7604" y="1226"/>
                  <a:pt x="8884" y="1911"/>
                  <a:pt x="9290" y="4165"/>
                </a:cubicBezTo>
                <a:cubicBezTo>
                  <a:pt x="9670" y="6447"/>
                  <a:pt x="8327" y="7360"/>
                  <a:pt x="6869" y="8202"/>
                </a:cubicBezTo>
                <a:cubicBezTo>
                  <a:pt x="5069" y="9243"/>
                  <a:pt x="2458" y="8929"/>
                  <a:pt x="2243" y="8030"/>
                </a:cubicBezTo>
                <a:cubicBezTo>
                  <a:pt x="2053" y="7303"/>
                  <a:pt x="46" y="7049"/>
                  <a:pt x="50" y="4707"/>
                </a:cubicBezTo>
                <a:cubicBezTo>
                  <a:pt x="38" y="4650"/>
                  <a:pt x="0" y="4564"/>
                  <a:pt x="0" y="4493"/>
                </a:cubicBezTo>
                <a:cubicBezTo>
                  <a:pt x="0" y="3879"/>
                  <a:pt x="88" y="3123"/>
                  <a:pt x="773" y="2182"/>
                </a:cubicBezTo>
                <a:cubicBezTo>
                  <a:pt x="1584" y="1055"/>
                  <a:pt x="3992" y="-757"/>
                  <a:pt x="6007" y="341"/>
                </a:cubicBezTo>
                <a:close/>
              </a:path>
            </a:pathLst>
          </a:custGeom>
          <a:noFill/>
          <a:ln w="4763" cap="flat">
            <a:solidFill>
              <a:srgbClr val="D0CFC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50"/>
          <p:cNvSpPr>
            <a:spLocks/>
          </p:cNvSpPr>
          <p:nvPr/>
        </p:nvSpPr>
        <p:spPr bwMode="auto">
          <a:xfrm>
            <a:off x="3146617" y="1155074"/>
            <a:ext cx="2835017" cy="2396587"/>
          </a:xfrm>
          <a:custGeom>
            <a:avLst/>
            <a:gdLst>
              <a:gd name="T0" fmla="*/ 480 w 736"/>
              <a:gd name="T1" fmla="*/ 84 h 674"/>
              <a:gd name="T2" fmla="*/ 711 w 736"/>
              <a:gd name="T3" fmla="*/ 336 h 674"/>
              <a:gd name="T4" fmla="*/ 536 w 736"/>
              <a:gd name="T5" fmla="*/ 598 h 674"/>
              <a:gd name="T6" fmla="*/ 186 w 736"/>
              <a:gd name="T7" fmla="*/ 586 h 674"/>
              <a:gd name="T8" fmla="*/ 22 w 736"/>
              <a:gd name="T9" fmla="*/ 367 h 674"/>
              <a:gd name="T10" fmla="*/ 18 w 736"/>
              <a:gd name="T11" fmla="*/ 352 h 674"/>
              <a:gd name="T12" fmla="*/ 76 w 736"/>
              <a:gd name="T13" fmla="*/ 196 h 674"/>
              <a:gd name="T14" fmla="*/ 480 w 736"/>
              <a:gd name="T15" fmla="*/ 84 h 674"/>
              <a:gd name="connsiteX0" fmla="*/ 6293 w 9484"/>
              <a:gd name="connsiteY0" fmla="*/ 429 h 8772"/>
              <a:gd name="connsiteX1" fmla="*/ 9431 w 9484"/>
              <a:gd name="connsiteY1" fmla="*/ 4168 h 8772"/>
              <a:gd name="connsiteX2" fmla="*/ 7054 w 9484"/>
              <a:gd name="connsiteY2" fmla="*/ 8055 h 8772"/>
              <a:gd name="connsiteX3" fmla="*/ 2298 w 9484"/>
              <a:gd name="connsiteY3" fmla="*/ 7877 h 8772"/>
              <a:gd name="connsiteX4" fmla="*/ 70 w 9484"/>
              <a:gd name="connsiteY4" fmla="*/ 4628 h 8772"/>
              <a:gd name="connsiteX5" fmla="*/ 16 w 9484"/>
              <a:gd name="connsiteY5" fmla="*/ 4406 h 8772"/>
              <a:gd name="connsiteX6" fmla="*/ 804 w 9484"/>
              <a:gd name="connsiteY6" fmla="*/ 2091 h 8772"/>
              <a:gd name="connsiteX7" fmla="*/ 6293 w 9484"/>
              <a:gd name="connsiteY7" fmla="*/ 429 h 8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84" h="8772">
                <a:moveTo>
                  <a:pt x="6293" y="429"/>
                </a:moveTo>
                <a:cubicBezTo>
                  <a:pt x="7855" y="1349"/>
                  <a:pt x="9092" y="2047"/>
                  <a:pt x="9431" y="4168"/>
                </a:cubicBezTo>
                <a:cubicBezTo>
                  <a:pt x="9771" y="6305"/>
                  <a:pt x="8426" y="7180"/>
                  <a:pt x="7054" y="8055"/>
                </a:cubicBezTo>
                <a:cubicBezTo>
                  <a:pt x="5274" y="9183"/>
                  <a:pt x="2556" y="8871"/>
                  <a:pt x="2298" y="7877"/>
                </a:cubicBezTo>
                <a:cubicBezTo>
                  <a:pt x="2094" y="7047"/>
                  <a:pt x="248" y="6961"/>
                  <a:pt x="70" y="4628"/>
                </a:cubicBezTo>
                <a:cubicBezTo>
                  <a:pt x="56" y="4569"/>
                  <a:pt x="16" y="4480"/>
                  <a:pt x="16" y="4406"/>
                </a:cubicBezTo>
                <a:cubicBezTo>
                  <a:pt x="-12" y="3827"/>
                  <a:pt x="-93" y="2922"/>
                  <a:pt x="804" y="2091"/>
                </a:cubicBezTo>
                <a:cubicBezTo>
                  <a:pt x="1388" y="934"/>
                  <a:pt x="4187" y="-817"/>
                  <a:pt x="6293" y="429"/>
                </a:cubicBezTo>
                <a:close/>
              </a:path>
            </a:pathLst>
          </a:custGeom>
          <a:noFill/>
          <a:ln w="4763" cap="flat">
            <a:solidFill>
              <a:srgbClr val="CECDC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Freeform 51"/>
          <p:cNvSpPr>
            <a:spLocks/>
          </p:cNvSpPr>
          <p:nvPr/>
        </p:nvSpPr>
        <p:spPr bwMode="auto">
          <a:xfrm>
            <a:off x="3273663" y="1219921"/>
            <a:ext cx="2674342" cy="2275516"/>
          </a:xfrm>
          <a:custGeom>
            <a:avLst/>
            <a:gdLst>
              <a:gd name="T0" fmla="*/ 463 w 686"/>
              <a:gd name="T1" fmla="*/ 91 h 648"/>
              <a:gd name="T2" fmla="*/ 666 w 686"/>
              <a:gd name="T3" fmla="*/ 326 h 648"/>
              <a:gd name="T4" fmla="*/ 507 w 686"/>
              <a:gd name="T5" fmla="*/ 569 h 648"/>
              <a:gd name="T6" fmla="*/ 173 w 686"/>
              <a:gd name="T7" fmla="*/ 555 h 648"/>
              <a:gd name="T8" fmla="*/ 18 w 686"/>
              <a:gd name="T9" fmla="*/ 351 h 648"/>
              <a:gd name="T10" fmla="*/ 13 w 686"/>
              <a:gd name="T11" fmla="*/ 337 h 648"/>
              <a:gd name="T12" fmla="*/ 67 w 686"/>
              <a:gd name="T13" fmla="*/ 186 h 648"/>
              <a:gd name="T14" fmla="*/ 463 w 686"/>
              <a:gd name="T15" fmla="*/ 91 h 648"/>
              <a:gd name="connsiteX0" fmla="*/ 6600 w 9599"/>
              <a:gd name="connsiteY0" fmla="*/ 507 h 8661"/>
              <a:gd name="connsiteX1" fmla="*/ 9559 w 9599"/>
              <a:gd name="connsiteY1" fmla="*/ 4134 h 8661"/>
              <a:gd name="connsiteX2" fmla="*/ 7242 w 9599"/>
              <a:gd name="connsiteY2" fmla="*/ 7884 h 8661"/>
              <a:gd name="connsiteX3" fmla="*/ 2373 w 9599"/>
              <a:gd name="connsiteY3" fmla="*/ 7668 h 8661"/>
              <a:gd name="connsiteX4" fmla="*/ 113 w 9599"/>
              <a:gd name="connsiteY4" fmla="*/ 4520 h 8661"/>
              <a:gd name="connsiteX5" fmla="*/ 41 w 9599"/>
              <a:gd name="connsiteY5" fmla="*/ 4304 h 8661"/>
              <a:gd name="connsiteX6" fmla="*/ 828 w 9599"/>
              <a:gd name="connsiteY6" fmla="*/ 1973 h 8661"/>
              <a:gd name="connsiteX7" fmla="*/ 6600 w 9599"/>
              <a:gd name="connsiteY7" fmla="*/ 507 h 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9" h="8661">
                <a:moveTo>
                  <a:pt x="6600" y="507"/>
                </a:moveTo>
                <a:cubicBezTo>
                  <a:pt x="8116" y="1480"/>
                  <a:pt x="9268" y="2159"/>
                  <a:pt x="9559" y="4134"/>
                </a:cubicBezTo>
                <a:cubicBezTo>
                  <a:pt x="9851" y="6140"/>
                  <a:pt x="8524" y="6973"/>
                  <a:pt x="7242" y="7884"/>
                </a:cubicBezTo>
                <a:cubicBezTo>
                  <a:pt x="5478" y="9103"/>
                  <a:pt x="2664" y="8779"/>
                  <a:pt x="2373" y="7668"/>
                </a:cubicBezTo>
                <a:cubicBezTo>
                  <a:pt x="2125" y="6757"/>
                  <a:pt x="424" y="6583"/>
                  <a:pt x="113" y="4520"/>
                </a:cubicBezTo>
                <a:cubicBezTo>
                  <a:pt x="99" y="4458"/>
                  <a:pt x="41" y="4381"/>
                  <a:pt x="41" y="4304"/>
                </a:cubicBezTo>
                <a:cubicBezTo>
                  <a:pt x="-18" y="3748"/>
                  <a:pt x="-149" y="2822"/>
                  <a:pt x="828" y="1973"/>
                </a:cubicBezTo>
                <a:cubicBezTo>
                  <a:pt x="1382" y="955"/>
                  <a:pt x="4385" y="-897"/>
                  <a:pt x="6600" y="507"/>
                </a:cubicBezTo>
                <a:close/>
              </a:path>
            </a:pathLst>
          </a:custGeom>
          <a:noFill/>
          <a:ln w="4763" cap="flat">
            <a:solidFill>
              <a:srgbClr val="CCCB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Freeform 52"/>
          <p:cNvSpPr>
            <a:spLocks/>
          </p:cNvSpPr>
          <p:nvPr/>
        </p:nvSpPr>
        <p:spPr bwMode="auto">
          <a:xfrm>
            <a:off x="3401983" y="1283555"/>
            <a:ext cx="2513290" cy="2158820"/>
          </a:xfrm>
          <a:custGeom>
            <a:avLst/>
            <a:gdLst>
              <a:gd name="T0" fmla="*/ 456 w 645"/>
              <a:gd name="T1" fmla="*/ 98 h 623"/>
              <a:gd name="T2" fmla="*/ 631 w 645"/>
              <a:gd name="T3" fmla="*/ 317 h 623"/>
              <a:gd name="T4" fmla="*/ 487 w 645"/>
              <a:gd name="T5" fmla="*/ 539 h 623"/>
              <a:gd name="T6" fmla="*/ 169 w 645"/>
              <a:gd name="T7" fmla="*/ 525 h 623"/>
              <a:gd name="T8" fmla="*/ 24 w 645"/>
              <a:gd name="T9" fmla="*/ 335 h 623"/>
              <a:gd name="T10" fmla="*/ 18 w 645"/>
              <a:gd name="T11" fmla="*/ 322 h 623"/>
              <a:gd name="T12" fmla="*/ 69 w 645"/>
              <a:gd name="T13" fmla="*/ 176 h 623"/>
              <a:gd name="T14" fmla="*/ 456 w 645"/>
              <a:gd name="T15" fmla="*/ 98 h 623"/>
              <a:gd name="connsiteX0" fmla="*/ 6858 w 9595"/>
              <a:gd name="connsiteY0" fmla="*/ 596 h 8542"/>
              <a:gd name="connsiteX1" fmla="*/ 9571 w 9595"/>
              <a:gd name="connsiteY1" fmla="*/ 4111 h 8542"/>
              <a:gd name="connsiteX2" fmla="*/ 7338 w 9595"/>
              <a:gd name="connsiteY2" fmla="*/ 7675 h 8542"/>
              <a:gd name="connsiteX3" fmla="*/ 2408 w 9595"/>
              <a:gd name="connsiteY3" fmla="*/ 7450 h 8542"/>
              <a:gd name="connsiteX4" fmla="*/ 160 w 9595"/>
              <a:gd name="connsiteY4" fmla="*/ 4400 h 8542"/>
              <a:gd name="connsiteX5" fmla="*/ 67 w 9595"/>
              <a:gd name="connsiteY5" fmla="*/ 4192 h 8542"/>
              <a:gd name="connsiteX6" fmla="*/ 858 w 9595"/>
              <a:gd name="connsiteY6" fmla="*/ 1848 h 8542"/>
              <a:gd name="connsiteX7" fmla="*/ 6858 w 9595"/>
              <a:gd name="connsiteY7" fmla="*/ 596 h 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5" h="8542">
                <a:moveTo>
                  <a:pt x="6858" y="596"/>
                </a:moveTo>
                <a:cubicBezTo>
                  <a:pt x="8315" y="1607"/>
                  <a:pt x="9354" y="2297"/>
                  <a:pt x="9571" y="4111"/>
                </a:cubicBezTo>
                <a:cubicBezTo>
                  <a:pt x="9788" y="5941"/>
                  <a:pt x="8517" y="6744"/>
                  <a:pt x="7338" y="7675"/>
                </a:cubicBezTo>
                <a:cubicBezTo>
                  <a:pt x="5633" y="9023"/>
                  <a:pt x="2749" y="8686"/>
                  <a:pt x="2408" y="7450"/>
                </a:cubicBezTo>
                <a:cubicBezTo>
                  <a:pt x="2145" y="6423"/>
                  <a:pt x="549" y="6115"/>
                  <a:pt x="160" y="4400"/>
                </a:cubicBezTo>
                <a:cubicBezTo>
                  <a:pt x="129" y="4352"/>
                  <a:pt x="83" y="4256"/>
                  <a:pt x="67" y="4192"/>
                </a:cubicBezTo>
                <a:cubicBezTo>
                  <a:pt x="-10" y="3678"/>
                  <a:pt x="-212" y="2715"/>
                  <a:pt x="858" y="1848"/>
                </a:cubicBezTo>
                <a:cubicBezTo>
                  <a:pt x="1354" y="965"/>
                  <a:pt x="4579" y="-977"/>
                  <a:pt x="6858" y="596"/>
                </a:cubicBezTo>
                <a:close/>
              </a:path>
            </a:pathLst>
          </a:custGeom>
          <a:noFill/>
          <a:ln w="4763" cap="flat">
            <a:solidFill>
              <a:srgbClr val="CAC9C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Freeform 53"/>
          <p:cNvSpPr>
            <a:spLocks/>
          </p:cNvSpPr>
          <p:nvPr/>
        </p:nvSpPr>
        <p:spPr bwMode="auto">
          <a:xfrm>
            <a:off x="3525514" y="1343191"/>
            <a:ext cx="2357432" cy="2043039"/>
          </a:xfrm>
          <a:custGeom>
            <a:avLst/>
            <a:gdLst>
              <a:gd name="T0" fmla="*/ 449 w 605"/>
              <a:gd name="T1" fmla="*/ 107 h 600"/>
              <a:gd name="T2" fmla="*/ 596 w 605"/>
              <a:gd name="T3" fmla="*/ 309 h 600"/>
              <a:gd name="T4" fmla="*/ 468 w 605"/>
              <a:gd name="T5" fmla="*/ 511 h 600"/>
              <a:gd name="T6" fmla="*/ 166 w 605"/>
              <a:gd name="T7" fmla="*/ 496 h 600"/>
              <a:gd name="T8" fmla="*/ 30 w 605"/>
              <a:gd name="T9" fmla="*/ 321 h 600"/>
              <a:gd name="T10" fmla="*/ 23 w 605"/>
              <a:gd name="T11" fmla="*/ 309 h 600"/>
              <a:gd name="T12" fmla="*/ 71 w 605"/>
              <a:gd name="T13" fmla="*/ 169 h 600"/>
              <a:gd name="T14" fmla="*/ 449 w 605"/>
              <a:gd name="T15" fmla="*/ 107 h 600"/>
              <a:gd name="connsiteX0" fmla="*/ 7151 w 9593"/>
              <a:gd name="connsiteY0" fmla="*/ 706 h 8395"/>
              <a:gd name="connsiteX1" fmla="*/ 9581 w 9593"/>
              <a:gd name="connsiteY1" fmla="*/ 4073 h 8395"/>
              <a:gd name="connsiteX2" fmla="*/ 7466 w 9593"/>
              <a:gd name="connsiteY2" fmla="*/ 7440 h 8395"/>
              <a:gd name="connsiteX3" fmla="*/ 2474 w 9593"/>
              <a:gd name="connsiteY3" fmla="*/ 7190 h 8395"/>
              <a:gd name="connsiteX4" fmla="*/ 226 w 9593"/>
              <a:gd name="connsiteY4" fmla="*/ 4273 h 8395"/>
              <a:gd name="connsiteX5" fmla="*/ 110 w 9593"/>
              <a:gd name="connsiteY5" fmla="*/ 4073 h 8395"/>
              <a:gd name="connsiteX6" fmla="*/ 904 w 9593"/>
              <a:gd name="connsiteY6" fmla="*/ 1740 h 8395"/>
              <a:gd name="connsiteX7" fmla="*/ 7151 w 9593"/>
              <a:gd name="connsiteY7" fmla="*/ 706 h 8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3" h="8395">
                <a:moveTo>
                  <a:pt x="7151" y="706"/>
                </a:moveTo>
                <a:cubicBezTo>
                  <a:pt x="8523" y="1756"/>
                  <a:pt x="9449" y="2456"/>
                  <a:pt x="9581" y="4073"/>
                </a:cubicBezTo>
                <a:cubicBezTo>
                  <a:pt x="9730" y="5723"/>
                  <a:pt x="8523" y="6506"/>
                  <a:pt x="7466" y="7440"/>
                </a:cubicBezTo>
                <a:cubicBezTo>
                  <a:pt x="5829" y="8923"/>
                  <a:pt x="2854" y="8556"/>
                  <a:pt x="2474" y="7190"/>
                </a:cubicBezTo>
                <a:cubicBezTo>
                  <a:pt x="2160" y="6073"/>
                  <a:pt x="612" y="5772"/>
                  <a:pt x="226" y="4273"/>
                </a:cubicBezTo>
                <a:cubicBezTo>
                  <a:pt x="193" y="4223"/>
                  <a:pt x="127" y="4140"/>
                  <a:pt x="110" y="4073"/>
                </a:cubicBezTo>
                <a:cubicBezTo>
                  <a:pt x="-6" y="3590"/>
                  <a:pt x="-270" y="2606"/>
                  <a:pt x="904" y="1740"/>
                </a:cubicBezTo>
                <a:cubicBezTo>
                  <a:pt x="1317" y="990"/>
                  <a:pt x="4788" y="-1077"/>
                  <a:pt x="7151" y="706"/>
                </a:cubicBezTo>
                <a:close/>
              </a:path>
            </a:pathLst>
          </a:custGeom>
          <a:noFill/>
          <a:ln w="4763" cap="flat">
            <a:solidFill>
              <a:srgbClr val="C8C7C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Freeform 54"/>
          <p:cNvSpPr>
            <a:spLocks/>
          </p:cNvSpPr>
          <p:nvPr/>
        </p:nvSpPr>
        <p:spPr bwMode="auto">
          <a:xfrm>
            <a:off x="3650081" y="1403055"/>
            <a:ext cx="2205392" cy="1928235"/>
          </a:xfrm>
          <a:custGeom>
            <a:avLst/>
            <a:gdLst>
              <a:gd name="T0" fmla="*/ 442 w 565"/>
              <a:gd name="T1" fmla="*/ 116 h 577"/>
              <a:gd name="T2" fmla="*/ 562 w 565"/>
              <a:gd name="T3" fmla="*/ 302 h 577"/>
              <a:gd name="T4" fmla="*/ 449 w 565"/>
              <a:gd name="T5" fmla="*/ 484 h 577"/>
              <a:gd name="T6" fmla="*/ 163 w 565"/>
              <a:gd name="T7" fmla="*/ 468 h 577"/>
              <a:gd name="T8" fmla="*/ 35 w 565"/>
              <a:gd name="T9" fmla="*/ 307 h 577"/>
              <a:gd name="T10" fmla="*/ 28 w 565"/>
              <a:gd name="T11" fmla="*/ 295 h 577"/>
              <a:gd name="T12" fmla="*/ 73 w 565"/>
              <a:gd name="T13" fmla="*/ 161 h 577"/>
              <a:gd name="T14" fmla="*/ 442 w 565"/>
              <a:gd name="T15" fmla="*/ 116 h 577"/>
              <a:gd name="connsiteX0" fmla="*/ 7489 w 9614"/>
              <a:gd name="connsiteY0" fmla="*/ 830 h 8246"/>
              <a:gd name="connsiteX1" fmla="*/ 9613 w 9614"/>
              <a:gd name="connsiteY1" fmla="*/ 4054 h 8246"/>
              <a:gd name="connsiteX2" fmla="*/ 7613 w 9614"/>
              <a:gd name="connsiteY2" fmla="*/ 7208 h 8246"/>
              <a:gd name="connsiteX3" fmla="*/ 2551 w 9614"/>
              <a:gd name="connsiteY3" fmla="*/ 6931 h 8246"/>
              <a:gd name="connsiteX4" fmla="*/ 285 w 9614"/>
              <a:gd name="connsiteY4" fmla="*/ 4141 h 8246"/>
              <a:gd name="connsiteX5" fmla="*/ 162 w 9614"/>
              <a:gd name="connsiteY5" fmla="*/ 3933 h 8246"/>
              <a:gd name="connsiteX6" fmla="*/ 958 w 9614"/>
              <a:gd name="connsiteY6" fmla="*/ 1610 h 8246"/>
              <a:gd name="connsiteX7" fmla="*/ 7489 w 9614"/>
              <a:gd name="connsiteY7" fmla="*/ 830 h 8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14" h="8246">
                <a:moveTo>
                  <a:pt x="7489" y="830"/>
                </a:moveTo>
                <a:cubicBezTo>
                  <a:pt x="8799" y="1905"/>
                  <a:pt x="9560" y="2633"/>
                  <a:pt x="9613" y="4054"/>
                </a:cubicBezTo>
                <a:cubicBezTo>
                  <a:pt x="9666" y="5492"/>
                  <a:pt x="8516" y="6255"/>
                  <a:pt x="7613" y="7208"/>
                </a:cubicBezTo>
                <a:cubicBezTo>
                  <a:pt x="6055" y="8820"/>
                  <a:pt x="2976" y="8421"/>
                  <a:pt x="2551" y="6931"/>
                </a:cubicBezTo>
                <a:cubicBezTo>
                  <a:pt x="2197" y="5683"/>
                  <a:pt x="899" y="5406"/>
                  <a:pt x="285" y="4141"/>
                </a:cubicBezTo>
                <a:cubicBezTo>
                  <a:pt x="250" y="4089"/>
                  <a:pt x="179" y="4002"/>
                  <a:pt x="162" y="3933"/>
                </a:cubicBezTo>
                <a:cubicBezTo>
                  <a:pt x="2" y="3499"/>
                  <a:pt x="-334" y="2512"/>
                  <a:pt x="958" y="1610"/>
                </a:cubicBezTo>
                <a:cubicBezTo>
                  <a:pt x="1294" y="1021"/>
                  <a:pt x="5064" y="-1180"/>
                  <a:pt x="7489" y="830"/>
                </a:cubicBezTo>
                <a:close/>
              </a:path>
            </a:pathLst>
          </a:custGeom>
          <a:noFill/>
          <a:ln w="4763" cap="flat">
            <a:solidFill>
              <a:srgbClr val="C6C5C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Freeform 55"/>
          <p:cNvSpPr>
            <a:spLocks/>
          </p:cNvSpPr>
          <p:nvPr/>
        </p:nvSpPr>
        <p:spPr bwMode="auto">
          <a:xfrm>
            <a:off x="3775182" y="1461923"/>
            <a:ext cx="2052522" cy="1819180"/>
          </a:xfrm>
          <a:custGeom>
            <a:avLst/>
            <a:gdLst>
              <a:gd name="T0" fmla="*/ 435 w 529"/>
              <a:gd name="T1" fmla="*/ 125 h 556"/>
              <a:gd name="T2" fmla="*/ 527 w 529"/>
              <a:gd name="T3" fmla="*/ 294 h 556"/>
              <a:gd name="T4" fmla="*/ 430 w 529"/>
              <a:gd name="T5" fmla="*/ 456 h 556"/>
              <a:gd name="T6" fmla="*/ 159 w 529"/>
              <a:gd name="T7" fmla="*/ 439 h 556"/>
              <a:gd name="T8" fmla="*/ 41 w 529"/>
              <a:gd name="T9" fmla="*/ 293 h 556"/>
              <a:gd name="T10" fmla="*/ 32 w 529"/>
              <a:gd name="T11" fmla="*/ 282 h 556"/>
              <a:gd name="T12" fmla="*/ 75 w 529"/>
              <a:gd name="T13" fmla="*/ 153 h 556"/>
              <a:gd name="T14" fmla="*/ 435 w 529"/>
              <a:gd name="T15" fmla="*/ 125 h 556"/>
              <a:gd name="connsiteX0" fmla="*/ 7816 w 9556"/>
              <a:gd name="connsiteY0" fmla="*/ 960 h 8070"/>
              <a:gd name="connsiteX1" fmla="*/ 9555 w 9556"/>
              <a:gd name="connsiteY1" fmla="*/ 4000 h 8070"/>
              <a:gd name="connsiteX2" fmla="*/ 7722 w 9556"/>
              <a:gd name="connsiteY2" fmla="*/ 6913 h 8070"/>
              <a:gd name="connsiteX3" fmla="*/ 2599 w 9556"/>
              <a:gd name="connsiteY3" fmla="*/ 6608 h 8070"/>
              <a:gd name="connsiteX4" fmla="*/ 368 w 9556"/>
              <a:gd name="connsiteY4" fmla="*/ 3982 h 8070"/>
              <a:gd name="connsiteX5" fmla="*/ 198 w 9556"/>
              <a:gd name="connsiteY5" fmla="*/ 3784 h 8070"/>
              <a:gd name="connsiteX6" fmla="*/ 1011 w 9556"/>
              <a:gd name="connsiteY6" fmla="*/ 1464 h 8070"/>
              <a:gd name="connsiteX7" fmla="*/ 7816 w 9556"/>
              <a:gd name="connsiteY7" fmla="*/ 960 h 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56" h="8070">
                <a:moveTo>
                  <a:pt x="7816" y="960"/>
                </a:moveTo>
                <a:cubicBezTo>
                  <a:pt x="9026" y="2075"/>
                  <a:pt x="9593" y="2813"/>
                  <a:pt x="9555" y="4000"/>
                </a:cubicBezTo>
                <a:cubicBezTo>
                  <a:pt x="9498" y="5241"/>
                  <a:pt x="8478" y="5960"/>
                  <a:pt x="7722" y="6913"/>
                </a:cubicBezTo>
                <a:cubicBezTo>
                  <a:pt x="6304" y="8712"/>
                  <a:pt x="3090" y="8262"/>
                  <a:pt x="2599" y="6608"/>
                </a:cubicBezTo>
                <a:cubicBezTo>
                  <a:pt x="2202" y="5259"/>
                  <a:pt x="1010" y="4991"/>
                  <a:pt x="368" y="3982"/>
                </a:cubicBezTo>
                <a:cubicBezTo>
                  <a:pt x="330" y="3946"/>
                  <a:pt x="236" y="3856"/>
                  <a:pt x="198" y="3784"/>
                </a:cubicBezTo>
                <a:cubicBezTo>
                  <a:pt x="28" y="3388"/>
                  <a:pt x="-407" y="2381"/>
                  <a:pt x="1011" y="1464"/>
                </a:cubicBezTo>
                <a:cubicBezTo>
                  <a:pt x="1238" y="1068"/>
                  <a:pt x="5340" y="-1288"/>
                  <a:pt x="7816" y="960"/>
                </a:cubicBezTo>
                <a:close/>
              </a:path>
            </a:pathLst>
          </a:custGeom>
          <a:noFill/>
          <a:ln w="4763" cap="flat">
            <a:solidFill>
              <a:srgbClr val="C4C3C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Freeform 56"/>
          <p:cNvSpPr>
            <a:spLocks/>
          </p:cNvSpPr>
          <p:nvPr/>
        </p:nvSpPr>
        <p:spPr bwMode="auto">
          <a:xfrm>
            <a:off x="3897556" y="1515825"/>
            <a:ext cx="1908319" cy="1712551"/>
          </a:xfrm>
          <a:custGeom>
            <a:avLst/>
            <a:gdLst>
              <a:gd name="T0" fmla="*/ 429 w 501"/>
              <a:gd name="T1" fmla="*/ 136 h 536"/>
              <a:gd name="T2" fmla="*/ 493 w 501"/>
              <a:gd name="T3" fmla="*/ 289 h 536"/>
              <a:gd name="T4" fmla="*/ 411 w 501"/>
              <a:gd name="T5" fmla="*/ 431 h 536"/>
              <a:gd name="T6" fmla="*/ 157 w 501"/>
              <a:gd name="T7" fmla="*/ 413 h 536"/>
              <a:gd name="T8" fmla="*/ 48 w 501"/>
              <a:gd name="T9" fmla="*/ 281 h 536"/>
              <a:gd name="T10" fmla="*/ 38 w 501"/>
              <a:gd name="T11" fmla="*/ 271 h 536"/>
              <a:gd name="T12" fmla="*/ 77 w 501"/>
              <a:gd name="T13" fmla="*/ 147 h 536"/>
              <a:gd name="T14" fmla="*/ 429 w 501"/>
              <a:gd name="T15" fmla="*/ 136 h 536"/>
              <a:gd name="connsiteX0" fmla="*/ 8070 w 9384"/>
              <a:gd name="connsiteY0" fmla="*/ 1121 h 7880"/>
              <a:gd name="connsiteX1" fmla="*/ 9347 w 9384"/>
              <a:gd name="connsiteY1" fmla="*/ 3976 h 7880"/>
              <a:gd name="connsiteX2" fmla="*/ 7711 w 9384"/>
              <a:gd name="connsiteY2" fmla="*/ 6625 h 7880"/>
              <a:gd name="connsiteX3" fmla="*/ 2641 w 9384"/>
              <a:gd name="connsiteY3" fmla="*/ 6289 h 7880"/>
              <a:gd name="connsiteX4" fmla="*/ 465 w 9384"/>
              <a:gd name="connsiteY4" fmla="*/ 3827 h 7880"/>
              <a:gd name="connsiteX5" fmla="*/ 265 w 9384"/>
              <a:gd name="connsiteY5" fmla="*/ 3640 h 7880"/>
              <a:gd name="connsiteX6" fmla="*/ 1044 w 9384"/>
              <a:gd name="connsiteY6" fmla="*/ 1327 h 7880"/>
              <a:gd name="connsiteX7" fmla="*/ 8070 w 9384"/>
              <a:gd name="connsiteY7" fmla="*/ 1121 h 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84" h="7880">
                <a:moveTo>
                  <a:pt x="8070" y="1121"/>
                </a:moveTo>
                <a:cubicBezTo>
                  <a:pt x="9168" y="2259"/>
                  <a:pt x="9507" y="3024"/>
                  <a:pt x="9347" y="3976"/>
                </a:cubicBezTo>
                <a:cubicBezTo>
                  <a:pt x="9188" y="4965"/>
                  <a:pt x="8309" y="5655"/>
                  <a:pt x="7711" y="6625"/>
                </a:cubicBezTo>
                <a:cubicBezTo>
                  <a:pt x="6513" y="8584"/>
                  <a:pt x="3180" y="8080"/>
                  <a:pt x="2641" y="6289"/>
                </a:cubicBezTo>
                <a:cubicBezTo>
                  <a:pt x="2202" y="4797"/>
                  <a:pt x="1049" y="4360"/>
                  <a:pt x="465" y="3827"/>
                </a:cubicBezTo>
                <a:cubicBezTo>
                  <a:pt x="405" y="3789"/>
                  <a:pt x="305" y="3696"/>
                  <a:pt x="265" y="3640"/>
                </a:cubicBezTo>
                <a:cubicBezTo>
                  <a:pt x="66" y="3285"/>
                  <a:pt x="-493" y="2259"/>
                  <a:pt x="1044" y="1327"/>
                </a:cubicBezTo>
                <a:cubicBezTo>
                  <a:pt x="1184" y="1121"/>
                  <a:pt x="5615" y="-1416"/>
                  <a:pt x="8070" y="1121"/>
                </a:cubicBezTo>
                <a:close/>
              </a:path>
            </a:pathLst>
          </a:custGeom>
          <a:noFill/>
          <a:ln w="4763" cap="flat">
            <a:solidFill>
              <a:srgbClr val="C2C1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Freeform 57"/>
          <p:cNvSpPr>
            <a:spLocks/>
          </p:cNvSpPr>
          <p:nvPr/>
        </p:nvSpPr>
        <p:spPr bwMode="auto">
          <a:xfrm>
            <a:off x="3910013" y="1244601"/>
            <a:ext cx="2103438" cy="2095500"/>
          </a:xfrm>
          <a:custGeom>
            <a:avLst/>
            <a:gdLst>
              <a:gd name="T0" fmla="*/ 79 w 518"/>
              <a:gd name="T1" fmla="*/ 141 h 517"/>
              <a:gd name="T2" fmla="*/ 422 w 518"/>
              <a:gd name="T3" fmla="*/ 147 h 517"/>
              <a:gd name="T4" fmla="*/ 392 w 518"/>
              <a:gd name="T5" fmla="*/ 405 h 517"/>
              <a:gd name="T6" fmla="*/ 153 w 518"/>
              <a:gd name="T7" fmla="*/ 386 h 517"/>
              <a:gd name="T8" fmla="*/ 54 w 518"/>
              <a:gd name="T9" fmla="*/ 269 h 517"/>
              <a:gd name="T10" fmla="*/ 43 w 518"/>
              <a:gd name="T11" fmla="*/ 259 h 517"/>
              <a:gd name="T12" fmla="*/ 79 w 518"/>
              <a:gd name="T13" fmla="*/ 14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517">
                <a:moveTo>
                  <a:pt x="79" y="141"/>
                </a:moveTo>
                <a:cubicBezTo>
                  <a:pt x="79" y="141"/>
                  <a:pt x="309" y="0"/>
                  <a:pt x="422" y="147"/>
                </a:cubicBezTo>
                <a:cubicBezTo>
                  <a:pt x="518" y="272"/>
                  <a:pt x="430" y="307"/>
                  <a:pt x="392" y="405"/>
                </a:cubicBezTo>
                <a:cubicBezTo>
                  <a:pt x="349" y="517"/>
                  <a:pt x="181" y="487"/>
                  <a:pt x="153" y="386"/>
                </a:cubicBezTo>
                <a:cubicBezTo>
                  <a:pt x="130" y="303"/>
                  <a:pt x="79" y="289"/>
                  <a:pt x="54" y="269"/>
                </a:cubicBezTo>
                <a:cubicBezTo>
                  <a:pt x="51" y="267"/>
                  <a:pt x="45" y="262"/>
                  <a:pt x="43" y="259"/>
                </a:cubicBezTo>
                <a:cubicBezTo>
                  <a:pt x="31" y="244"/>
                  <a:pt x="0" y="190"/>
                  <a:pt x="79" y="141"/>
                </a:cubicBezTo>
                <a:close/>
              </a:path>
            </a:pathLst>
          </a:custGeom>
          <a:noFill/>
          <a:ln w="4763" cap="flat">
            <a:solidFill>
              <a:srgbClr val="C0BFB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Freeform 58"/>
          <p:cNvSpPr>
            <a:spLocks/>
          </p:cNvSpPr>
          <p:nvPr/>
        </p:nvSpPr>
        <p:spPr bwMode="auto">
          <a:xfrm>
            <a:off x="3910013" y="1244601"/>
            <a:ext cx="2103438" cy="2095500"/>
          </a:xfrm>
          <a:custGeom>
            <a:avLst/>
            <a:gdLst>
              <a:gd name="T0" fmla="*/ 79 w 518"/>
              <a:gd name="T1" fmla="*/ 141 h 517"/>
              <a:gd name="T2" fmla="*/ 422 w 518"/>
              <a:gd name="T3" fmla="*/ 147 h 517"/>
              <a:gd name="T4" fmla="*/ 392 w 518"/>
              <a:gd name="T5" fmla="*/ 405 h 517"/>
              <a:gd name="T6" fmla="*/ 153 w 518"/>
              <a:gd name="T7" fmla="*/ 386 h 517"/>
              <a:gd name="T8" fmla="*/ 51 w 518"/>
              <a:gd name="T9" fmla="*/ 267 h 517"/>
              <a:gd name="T10" fmla="*/ 43 w 518"/>
              <a:gd name="T11" fmla="*/ 259 h 517"/>
              <a:gd name="T12" fmla="*/ 79 w 518"/>
              <a:gd name="T13" fmla="*/ 14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517">
                <a:moveTo>
                  <a:pt x="79" y="141"/>
                </a:moveTo>
                <a:cubicBezTo>
                  <a:pt x="79" y="141"/>
                  <a:pt x="309" y="0"/>
                  <a:pt x="422" y="147"/>
                </a:cubicBezTo>
                <a:cubicBezTo>
                  <a:pt x="518" y="272"/>
                  <a:pt x="430" y="307"/>
                  <a:pt x="392" y="405"/>
                </a:cubicBezTo>
                <a:cubicBezTo>
                  <a:pt x="349" y="517"/>
                  <a:pt x="181" y="487"/>
                  <a:pt x="153" y="386"/>
                </a:cubicBezTo>
                <a:cubicBezTo>
                  <a:pt x="130" y="303"/>
                  <a:pt x="76" y="287"/>
                  <a:pt x="51" y="267"/>
                </a:cubicBezTo>
                <a:cubicBezTo>
                  <a:pt x="48" y="265"/>
                  <a:pt x="45" y="262"/>
                  <a:pt x="43" y="259"/>
                </a:cubicBezTo>
                <a:cubicBezTo>
                  <a:pt x="31" y="244"/>
                  <a:pt x="0" y="190"/>
                  <a:pt x="79" y="141"/>
                </a:cubicBezTo>
                <a:close/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4779003" y="3221092"/>
            <a:ext cx="5277407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总体设计</a:t>
            </a:r>
            <a:endParaRPr lang="en-US" altLang="zh-CN" sz="4800" b="1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r>
              <a:rPr lang="en-US" altLang="zh-CN" sz="48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		</a:t>
            </a:r>
            <a:r>
              <a:rPr lang="en-US" altLang="zh-CN" sz="36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---G23</a:t>
            </a:r>
            <a:r>
              <a:rPr lang="zh-CN" altLang="en-US" sz="36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小组</a:t>
            </a:r>
            <a:endParaRPr lang="en-US" altLang="zh-CN" sz="3600" b="1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r>
              <a:rPr lang="en-US" altLang="zh-CN" sz="36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		</a:t>
            </a:r>
            <a:r>
              <a:rPr lang="zh-CN" altLang="en-US" sz="24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组长：乔寒月</a:t>
            </a:r>
            <a:endParaRPr lang="en-US" altLang="zh-CN" sz="2400" b="1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r>
              <a:rPr lang="en-US" altLang="zh-CN" sz="24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		</a:t>
            </a:r>
            <a:r>
              <a:rPr lang="zh-CN" altLang="en-US" sz="24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组员：</a:t>
            </a:r>
            <a:r>
              <a:rPr lang="zh-CN" altLang="zh-CN" sz="2400" u="sng" dirty="0"/>
              <a:t>李欣飏</a:t>
            </a:r>
            <a:r>
              <a:rPr lang="zh-CN" altLang="zh-CN" sz="2400" dirty="0"/>
              <a:t> </a:t>
            </a:r>
            <a:r>
              <a:rPr lang="zh-CN" altLang="en-US" sz="2400" dirty="0"/>
              <a:t>、吴智宏</a:t>
            </a:r>
            <a:endParaRPr lang="zh-CN" altLang="en-US" sz="2400" b="1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5438409" y="3854533"/>
            <a:ext cx="15440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B</a:t>
            </a:r>
            <a:r>
              <a:rPr lang="zh-CN" alt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eautiful </a:t>
            </a:r>
            <a:r>
              <a:rPr lang="en-US" altLang="zh-CN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of Design</a:t>
            </a:r>
            <a:endParaRPr lang="zh-CN" altLang="en-US" sz="1400" i="1" dirty="0">
              <a:solidFill>
                <a:schemeClr val="tx1">
                  <a:lumMod val="50000"/>
                  <a:lumOff val="50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79" name="Just The Way You Ar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 cstate="print"/>
          <a:stretch>
            <a:fillRect/>
          </a:stretch>
        </p:blipFill>
        <p:spPr>
          <a:xfrm>
            <a:off x="12575458" y="3111501"/>
            <a:ext cx="609600" cy="609600"/>
          </a:xfrm>
          <a:prstGeom prst="rect">
            <a:avLst/>
          </a:prstGeom>
        </p:spPr>
      </p:pic>
      <p:pic>
        <p:nvPicPr>
          <p:cNvPr id="34" name="图片 33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008" y="1208837"/>
            <a:ext cx="2420589" cy="1714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588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" fill="hold"/>
                                        <p:tgtEl>
                                          <p:spTgt spid="71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71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3" presetClass="entr" presetSubtype="288" fill="hold" grpId="1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4500"/>
                            </p:stCondLst>
                            <p:childTnLst>
                              <p:par>
                                <p:cTn id="1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4" dur="1" fill="hold"/>
                                        <p:tgtEl>
                                          <p:spTgt spid="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9"/>
                </p:tgtEl>
              </p:cMediaNode>
            </p:audio>
          </p:childTnLst>
        </p:cTn>
      </p:par>
    </p:tnLst>
    <p:bldLst>
      <p:bldP spid="43" grpId="0"/>
      <p:bldP spid="44" grpId="0"/>
      <p:bldP spid="45" grpId="0"/>
      <p:bldP spid="46" grpId="0"/>
      <p:bldP spid="48" grpId="0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1" grpId="1" animBg="1"/>
      <p:bldP spid="71" grpId="2" animBg="1"/>
      <p:bldP spid="41" grpId="0"/>
      <p:bldP spid="41" grpId="1"/>
      <p:bldP spid="4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94628" y="-3047395"/>
            <a:ext cx="14774779" cy="12113684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5241401" y="2259371"/>
            <a:ext cx="1933786" cy="1933786"/>
          </a:xfrm>
          <a:prstGeom prst="ellipse">
            <a:avLst/>
          </a:prstGeom>
          <a:solidFill>
            <a:schemeClr val="bg1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5500034" y="266174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u="sng" dirty="0">
                <a:solidFill>
                  <a:schemeClr val="bg1"/>
                </a:solidFill>
              </a:rPr>
              <a:t>数据字典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7A30FB5-0EA3-4335-A80E-27C17B2505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682605"/>
              </p:ext>
            </p:extLst>
          </p:nvPr>
        </p:nvGraphicFramePr>
        <p:xfrm>
          <a:off x="695844" y="929179"/>
          <a:ext cx="4614536" cy="19337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10219">
                  <a:extLst>
                    <a:ext uri="{9D8B030D-6E8A-4147-A177-3AD203B41FA5}">
                      <a16:colId xmlns:a16="http://schemas.microsoft.com/office/drawing/2014/main" val="3631526524"/>
                    </a:ext>
                  </a:extLst>
                </a:gridCol>
                <a:gridCol w="3404317">
                  <a:extLst>
                    <a:ext uri="{9D8B030D-6E8A-4147-A177-3AD203B41FA5}">
                      <a16:colId xmlns:a16="http://schemas.microsoft.com/office/drawing/2014/main" val="948660241"/>
                    </a:ext>
                  </a:extLst>
                </a:gridCol>
              </a:tblGrid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名字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订单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9077488"/>
                  </a:ext>
                </a:extLst>
              </a:tr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别名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62811252"/>
                  </a:ext>
                </a:extLst>
              </a:tr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用户购买信息时生成的订单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0491595"/>
                  </a:ext>
                </a:extLst>
              </a:tr>
              <a:tr h="6445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定义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订单</a:t>
                      </a:r>
                      <a:r>
                        <a:rPr lang="en-US" sz="1600" kern="100" dirty="0">
                          <a:effectLst/>
                        </a:rPr>
                        <a:t>=</a:t>
                      </a:r>
                      <a:r>
                        <a:rPr lang="zh-CN" sz="1600" kern="100" dirty="0">
                          <a:effectLst/>
                        </a:rPr>
                        <a:t>订单编号</a:t>
                      </a:r>
                      <a:r>
                        <a:rPr lang="en-US" sz="1600" kern="100" dirty="0">
                          <a:effectLst/>
                        </a:rPr>
                        <a:t>+</a:t>
                      </a:r>
                      <a:r>
                        <a:rPr lang="zh-CN" sz="1600" kern="100" dirty="0">
                          <a:effectLst/>
                        </a:rPr>
                        <a:t>买家学号</a:t>
                      </a:r>
                      <a:r>
                        <a:rPr lang="en-US" sz="1600" kern="100" dirty="0">
                          <a:effectLst/>
                        </a:rPr>
                        <a:t>+</a:t>
                      </a:r>
                      <a:r>
                        <a:rPr lang="zh-CN" sz="1600" kern="100" dirty="0">
                          <a:effectLst/>
                        </a:rPr>
                        <a:t>商品编号</a:t>
                      </a:r>
                      <a:r>
                        <a:rPr lang="en-US" sz="1600" kern="100" dirty="0">
                          <a:effectLst/>
                        </a:rPr>
                        <a:t>+</a:t>
                      </a:r>
                      <a:r>
                        <a:rPr lang="zh-CN" sz="1600" kern="100" dirty="0">
                          <a:effectLst/>
                        </a:rPr>
                        <a:t>数量</a:t>
                      </a:r>
                      <a:r>
                        <a:rPr lang="en-US" sz="1600" kern="100" dirty="0">
                          <a:effectLst/>
                        </a:rPr>
                        <a:t>+</a:t>
                      </a:r>
                      <a:r>
                        <a:rPr lang="zh-CN" sz="1600" kern="100" dirty="0">
                          <a:effectLst/>
                        </a:rPr>
                        <a:t>总价</a:t>
                      </a:r>
                      <a:r>
                        <a:rPr lang="en-US" sz="1600" kern="100" dirty="0">
                          <a:effectLst/>
                        </a:rPr>
                        <a:t>+</a:t>
                      </a:r>
                      <a:r>
                        <a:rPr lang="zh-CN" sz="1600" kern="100" dirty="0">
                          <a:effectLst/>
                        </a:rPr>
                        <a:t>下单日期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2299799"/>
                  </a:ext>
                </a:extLst>
              </a:tr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位置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订单表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69818380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1B69F078-8D4A-4288-95C6-768BA6AF5B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9114870"/>
              </p:ext>
            </p:extLst>
          </p:nvPr>
        </p:nvGraphicFramePr>
        <p:xfrm>
          <a:off x="695844" y="3667412"/>
          <a:ext cx="4614537" cy="19337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10219">
                  <a:extLst>
                    <a:ext uri="{9D8B030D-6E8A-4147-A177-3AD203B41FA5}">
                      <a16:colId xmlns:a16="http://schemas.microsoft.com/office/drawing/2014/main" val="95014562"/>
                    </a:ext>
                  </a:extLst>
                </a:gridCol>
                <a:gridCol w="3404318">
                  <a:extLst>
                    <a:ext uri="{9D8B030D-6E8A-4147-A177-3AD203B41FA5}">
                      <a16:colId xmlns:a16="http://schemas.microsoft.com/office/drawing/2014/main" val="3937981282"/>
                    </a:ext>
                  </a:extLst>
                </a:gridCol>
              </a:tblGrid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名字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评价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8108671"/>
                  </a:ext>
                </a:extLst>
              </a:tr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别名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0175907"/>
                  </a:ext>
                </a:extLst>
              </a:tr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买家用户对商品进行的评价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8548035"/>
                  </a:ext>
                </a:extLst>
              </a:tr>
              <a:tr h="6445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定义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评价</a:t>
                      </a:r>
                      <a:r>
                        <a:rPr lang="en-US" sz="1600" kern="100" dirty="0">
                          <a:effectLst/>
                        </a:rPr>
                        <a:t>=</a:t>
                      </a:r>
                      <a:r>
                        <a:rPr lang="zh-CN" sz="1600" kern="100" dirty="0">
                          <a:effectLst/>
                        </a:rPr>
                        <a:t>评价编号</a:t>
                      </a:r>
                      <a:r>
                        <a:rPr lang="en-US" sz="1600" kern="100" dirty="0">
                          <a:effectLst/>
                        </a:rPr>
                        <a:t>+</a:t>
                      </a:r>
                      <a:r>
                        <a:rPr lang="zh-CN" sz="1600" kern="100" dirty="0">
                          <a:effectLst/>
                        </a:rPr>
                        <a:t>商品编号</a:t>
                      </a:r>
                      <a:r>
                        <a:rPr lang="en-US" sz="1600" kern="100" dirty="0">
                          <a:effectLst/>
                        </a:rPr>
                        <a:t>+</a:t>
                      </a:r>
                      <a:r>
                        <a:rPr lang="zh-CN" sz="1600" kern="100" dirty="0">
                          <a:effectLst/>
                        </a:rPr>
                        <a:t>买家学号</a:t>
                      </a:r>
                      <a:r>
                        <a:rPr lang="en-US" sz="1600" kern="100" dirty="0">
                          <a:effectLst/>
                        </a:rPr>
                        <a:t>+</a:t>
                      </a:r>
                      <a:r>
                        <a:rPr lang="zh-CN" sz="1600" kern="100" dirty="0">
                          <a:effectLst/>
                        </a:rPr>
                        <a:t>评价内容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7826487"/>
                  </a:ext>
                </a:extLst>
              </a:tr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位置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评价表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4600999"/>
                  </a:ext>
                </a:extLst>
              </a:tr>
            </a:tbl>
          </a:graphicData>
        </a:graphic>
      </p:graphicFrame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708E1A34-AD7B-4359-98AB-E603C9F1F5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807135"/>
              </p:ext>
            </p:extLst>
          </p:nvPr>
        </p:nvGraphicFramePr>
        <p:xfrm>
          <a:off x="7106208" y="851329"/>
          <a:ext cx="4614536" cy="20259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10219">
                  <a:extLst>
                    <a:ext uri="{9D8B030D-6E8A-4147-A177-3AD203B41FA5}">
                      <a16:colId xmlns:a16="http://schemas.microsoft.com/office/drawing/2014/main" val="2485727071"/>
                    </a:ext>
                  </a:extLst>
                </a:gridCol>
                <a:gridCol w="3404317">
                  <a:extLst>
                    <a:ext uri="{9D8B030D-6E8A-4147-A177-3AD203B41FA5}">
                      <a16:colId xmlns:a16="http://schemas.microsoft.com/office/drawing/2014/main" val="4152626948"/>
                    </a:ext>
                  </a:extLst>
                </a:gridCol>
              </a:tblGrid>
              <a:tr h="35020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名字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申诉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0082664"/>
                  </a:ext>
                </a:extLst>
              </a:tr>
              <a:tr h="35020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别名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16787535"/>
                  </a:ext>
                </a:extLst>
              </a:tr>
              <a:tr h="4415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卖家用户对买家用户的不当评论进行申诉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9891790"/>
                  </a:ext>
                </a:extLst>
              </a:tr>
              <a:tr h="4415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定义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申诉编号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商品编号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评价编号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申诉内容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3027521"/>
                  </a:ext>
                </a:extLst>
              </a:tr>
              <a:tr h="35020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位置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申诉表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782023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467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814233" y="290513"/>
            <a:ext cx="14606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dirty="0"/>
              <a:t>ER</a:t>
            </a:r>
            <a:r>
              <a:rPr lang="zh-CN" altLang="en-US" sz="3200" dirty="0"/>
              <a:t>图</a:t>
            </a:r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>
            <a:off x="5634038" y="-423862"/>
            <a:ext cx="5138738" cy="5137150"/>
          </a:xfrm>
          <a:custGeom>
            <a:avLst/>
            <a:gdLst>
              <a:gd name="T0" fmla="*/ 1619 w 3237"/>
              <a:gd name="T1" fmla="*/ 3236 h 3236"/>
              <a:gd name="T2" fmla="*/ 0 w 3237"/>
              <a:gd name="T3" fmla="*/ 1621 h 3236"/>
              <a:gd name="T4" fmla="*/ 1619 w 3237"/>
              <a:gd name="T5" fmla="*/ 0 h 3236"/>
              <a:gd name="T6" fmla="*/ 3237 w 3237"/>
              <a:gd name="T7" fmla="*/ 1621 h 3236"/>
              <a:gd name="T8" fmla="*/ 1619 w 3237"/>
              <a:gd name="T9" fmla="*/ 3236 h 3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37" h="3236">
                <a:moveTo>
                  <a:pt x="1619" y="3236"/>
                </a:moveTo>
                <a:lnTo>
                  <a:pt x="0" y="1621"/>
                </a:lnTo>
                <a:lnTo>
                  <a:pt x="1619" y="0"/>
                </a:lnTo>
                <a:lnTo>
                  <a:pt x="3237" y="1621"/>
                </a:lnTo>
                <a:lnTo>
                  <a:pt x="1619" y="3236"/>
                </a:lnTo>
                <a:close/>
              </a:path>
            </a:pathLst>
          </a:custGeom>
          <a:noFill/>
          <a:ln w="7938" cap="flat">
            <a:solidFill>
              <a:srgbClr val="EFEFE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6"/>
          <p:cNvSpPr>
            <a:spLocks/>
          </p:cNvSpPr>
          <p:nvPr/>
        </p:nvSpPr>
        <p:spPr bwMode="auto">
          <a:xfrm>
            <a:off x="5692776" y="-355600"/>
            <a:ext cx="5021263" cy="5002213"/>
          </a:xfrm>
          <a:custGeom>
            <a:avLst/>
            <a:gdLst>
              <a:gd name="T0" fmla="*/ 1545 w 3163"/>
              <a:gd name="T1" fmla="*/ 3151 h 3151"/>
              <a:gd name="T2" fmla="*/ 0 w 3163"/>
              <a:gd name="T3" fmla="*/ 1541 h 3151"/>
              <a:gd name="T4" fmla="*/ 1619 w 3163"/>
              <a:gd name="T5" fmla="*/ 0 h 3151"/>
              <a:gd name="T6" fmla="*/ 3163 w 3163"/>
              <a:gd name="T7" fmla="*/ 1615 h 3151"/>
              <a:gd name="T8" fmla="*/ 1545 w 3163"/>
              <a:gd name="T9" fmla="*/ 3151 h 3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63" h="3151">
                <a:moveTo>
                  <a:pt x="1545" y="3151"/>
                </a:moveTo>
                <a:lnTo>
                  <a:pt x="0" y="1541"/>
                </a:lnTo>
                <a:lnTo>
                  <a:pt x="1619" y="0"/>
                </a:lnTo>
                <a:lnTo>
                  <a:pt x="3163" y="1615"/>
                </a:lnTo>
                <a:lnTo>
                  <a:pt x="1545" y="3151"/>
                </a:lnTo>
                <a:close/>
              </a:path>
            </a:pathLst>
          </a:custGeom>
          <a:noFill/>
          <a:ln w="7938" cap="flat">
            <a:solidFill>
              <a:srgbClr val="EEEEE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7"/>
          <p:cNvSpPr>
            <a:spLocks/>
          </p:cNvSpPr>
          <p:nvPr/>
        </p:nvSpPr>
        <p:spPr bwMode="auto">
          <a:xfrm>
            <a:off x="5761038" y="-288925"/>
            <a:ext cx="4886325" cy="4876800"/>
          </a:xfrm>
          <a:custGeom>
            <a:avLst/>
            <a:gdLst>
              <a:gd name="T0" fmla="*/ 1464 w 3078"/>
              <a:gd name="T1" fmla="*/ 3072 h 3072"/>
              <a:gd name="T2" fmla="*/ 0 w 3078"/>
              <a:gd name="T3" fmla="*/ 1462 h 3072"/>
              <a:gd name="T4" fmla="*/ 1613 w 3078"/>
              <a:gd name="T5" fmla="*/ 0 h 3072"/>
              <a:gd name="T6" fmla="*/ 3078 w 3078"/>
              <a:gd name="T7" fmla="*/ 1605 h 3072"/>
              <a:gd name="T8" fmla="*/ 1464 w 3078"/>
              <a:gd name="T9" fmla="*/ 3072 h 3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78" h="3072">
                <a:moveTo>
                  <a:pt x="1464" y="3072"/>
                </a:moveTo>
                <a:lnTo>
                  <a:pt x="0" y="1462"/>
                </a:lnTo>
                <a:lnTo>
                  <a:pt x="1613" y="0"/>
                </a:lnTo>
                <a:lnTo>
                  <a:pt x="3078" y="1605"/>
                </a:lnTo>
                <a:lnTo>
                  <a:pt x="1464" y="3072"/>
                </a:lnTo>
                <a:close/>
              </a:path>
            </a:pathLst>
          </a:custGeom>
          <a:noFill/>
          <a:ln w="7938" cap="flat">
            <a:solidFill>
              <a:srgbClr val="EEEDE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8"/>
          <p:cNvSpPr>
            <a:spLocks/>
          </p:cNvSpPr>
          <p:nvPr/>
        </p:nvSpPr>
        <p:spPr bwMode="auto">
          <a:xfrm>
            <a:off x="5827713" y="-230187"/>
            <a:ext cx="4751388" cy="4749800"/>
          </a:xfrm>
          <a:custGeom>
            <a:avLst/>
            <a:gdLst>
              <a:gd name="T0" fmla="*/ 1385 w 2993"/>
              <a:gd name="T1" fmla="*/ 2992 h 2992"/>
              <a:gd name="T2" fmla="*/ 0 w 2993"/>
              <a:gd name="T3" fmla="*/ 1388 h 2992"/>
              <a:gd name="T4" fmla="*/ 1603 w 2993"/>
              <a:gd name="T5" fmla="*/ 0 h 2992"/>
              <a:gd name="T6" fmla="*/ 2993 w 2993"/>
              <a:gd name="T7" fmla="*/ 1605 h 2992"/>
              <a:gd name="T8" fmla="*/ 1385 w 2993"/>
              <a:gd name="T9" fmla="*/ 2992 h 2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93" h="2992">
                <a:moveTo>
                  <a:pt x="1385" y="2992"/>
                </a:moveTo>
                <a:lnTo>
                  <a:pt x="0" y="1388"/>
                </a:lnTo>
                <a:lnTo>
                  <a:pt x="1603" y="0"/>
                </a:lnTo>
                <a:lnTo>
                  <a:pt x="2993" y="1605"/>
                </a:lnTo>
                <a:lnTo>
                  <a:pt x="1385" y="2992"/>
                </a:lnTo>
                <a:close/>
              </a:path>
            </a:pathLst>
          </a:custGeom>
          <a:noFill/>
          <a:ln w="7938" cap="flat">
            <a:solidFill>
              <a:srgbClr val="EDECE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9"/>
          <p:cNvSpPr>
            <a:spLocks/>
          </p:cNvSpPr>
          <p:nvPr/>
        </p:nvSpPr>
        <p:spPr bwMode="auto">
          <a:xfrm>
            <a:off x="5888038" y="-163512"/>
            <a:ext cx="4632325" cy="4616450"/>
          </a:xfrm>
          <a:custGeom>
            <a:avLst/>
            <a:gdLst>
              <a:gd name="T0" fmla="*/ 1310 w 2918"/>
              <a:gd name="T1" fmla="*/ 2908 h 2908"/>
              <a:gd name="T2" fmla="*/ 0 w 2918"/>
              <a:gd name="T3" fmla="*/ 1309 h 2908"/>
              <a:gd name="T4" fmla="*/ 1602 w 2918"/>
              <a:gd name="T5" fmla="*/ 0 h 2908"/>
              <a:gd name="T6" fmla="*/ 2918 w 2918"/>
              <a:gd name="T7" fmla="*/ 1600 h 2908"/>
              <a:gd name="T8" fmla="*/ 1310 w 2918"/>
              <a:gd name="T9" fmla="*/ 2908 h 2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18" h="2908">
                <a:moveTo>
                  <a:pt x="1310" y="2908"/>
                </a:moveTo>
                <a:lnTo>
                  <a:pt x="0" y="1309"/>
                </a:lnTo>
                <a:lnTo>
                  <a:pt x="1602" y="0"/>
                </a:lnTo>
                <a:lnTo>
                  <a:pt x="2918" y="1600"/>
                </a:lnTo>
                <a:lnTo>
                  <a:pt x="1310" y="2908"/>
                </a:lnTo>
                <a:close/>
              </a:path>
            </a:pathLst>
          </a:custGeom>
          <a:noFill/>
          <a:ln w="7938" cap="flat">
            <a:solidFill>
              <a:srgbClr val="ECECE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10"/>
          <p:cNvSpPr>
            <a:spLocks/>
          </p:cNvSpPr>
          <p:nvPr/>
        </p:nvSpPr>
        <p:spPr bwMode="auto">
          <a:xfrm>
            <a:off x="5954713" y="-95250"/>
            <a:ext cx="4498975" cy="4489450"/>
          </a:xfrm>
          <a:custGeom>
            <a:avLst/>
            <a:gdLst>
              <a:gd name="T0" fmla="*/ 1236 w 2834"/>
              <a:gd name="T1" fmla="*/ 2828 h 2828"/>
              <a:gd name="T2" fmla="*/ 0 w 2834"/>
              <a:gd name="T3" fmla="*/ 1228 h 2828"/>
              <a:gd name="T4" fmla="*/ 1597 w 2834"/>
              <a:gd name="T5" fmla="*/ 0 h 2828"/>
              <a:gd name="T6" fmla="*/ 2834 w 2834"/>
              <a:gd name="T7" fmla="*/ 1594 h 2828"/>
              <a:gd name="T8" fmla="*/ 1236 w 2834"/>
              <a:gd name="T9" fmla="*/ 2828 h 28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4" h="2828">
                <a:moveTo>
                  <a:pt x="1236" y="2828"/>
                </a:moveTo>
                <a:lnTo>
                  <a:pt x="0" y="1228"/>
                </a:lnTo>
                <a:lnTo>
                  <a:pt x="1597" y="0"/>
                </a:lnTo>
                <a:lnTo>
                  <a:pt x="2834" y="1594"/>
                </a:lnTo>
                <a:lnTo>
                  <a:pt x="1236" y="2828"/>
                </a:lnTo>
                <a:close/>
              </a:path>
            </a:pathLst>
          </a:custGeom>
          <a:noFill/>
          <a:ln w="7938" cap="flat">
            <a:solidFill>
              <a:srgbClr val="EBEB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11"/>
          <p:cNvSpPr>
            <a:spLocks/>
          </p:cNvSpPr>
          <p:nvPr/>
        </p:nvSpPr>
        <p:spPr bwMode="auto">
          <a:xfrm>
            <a:off x="6021388" y="-36512"/>
            <a:ext cx="4364038" cy="4362450"/>
          </a:xfrm>
          <a:custGeom>
            <a:avLst/>
            <a:gdLst>
              <a:gd name="T0" fmla="*/ 1157 w 2749"/>
              <a:gd name="T1" fmla="*/ 2748 h 2748"/>
              <a:gd name="T2" fmla="*/ 0 w 2749"/>
              <a:gd name="T3" fmla="*/ 1160 h 2748"/>
              <a:gd name="T4" fmla="*/ 1592 w 2749"/>
              <a:gd name="T5" fmla="*/ 0 h 2748"/>
              <a:gd name="T6" fmla="*/ 2749 w 2749"/>
              <a:gd name="T7" fmla="*/ 1594 h 2748"/>
              <a:gd name="T8" fmla="*/ 1157 w 2749"/>
              <a:gd name="T9" fmla="*/ 2748 h 27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49" h="2748">
                <a:moveTo>
                  <a:pt x="1157" y="2748"/>
                </a:moveTo>
                <a:lnTo>
                  <a:pt x="0" y="1160"/>
                </a:lnTo>
                <a:lnTo>
                  <a:pt x="1592" y="0"/>
                </a:lnTo>
                <a:lnTo>
                  <a:pt x="2749" y="1594"/>
                </a:lnTo>
                <a:lnTo>
                  <a:pt x="1157" y="2748"/>
                </a:lnTo>
                <a:close/>
              </a:path>
            </a:pathLst>
          </a:custGeom>
          <a:noFill/>
          <a:ln w="793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12"/>
          <p:cNvSpPr>
            <a:spLocks/>
          </p:cNvSpPr>
          <p:nvPr/>
        </p:nvSpPr>
        <p:spPr bwMode="auto">
          <a:xfrm>
            <a:off x="6081713" y="30163"/>
            <a:ext cx="4237038" cy="4229100"/>
          </a:xfrm>
          <a:custGeom>
            <a:avLst/>
            <a:gdLst>
              <a:gd name="T0" fmla="*/ 1082 w 2669"/>
              <a:gd name="T1" fmla="*/ 2664 h 2664"/>
              <a:gd name="T2" fmla="*/ 0 w 2669"/>
              <a:gd name="T3" fmla="*/ 1081 h 2664"/>
              <a:gd name="T4" fmla="*/ 1591 w 2669"/>
              <a:gd name="T5" fmla="*/ 0 h 2664"/>
              <a:gd name="T6" fmla="*/ 2669 w 2669"/>
              <a:gd name="T7" fmla="*/ 1589 h 2664"/>
              <a:gd name="T8" fmla="*/ 1082 w 2669"/>
              <a:gd name="T9" fmla="*/ 2664 h 2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69" h="2664">
                <a:moveTo>
                  <a:pt x="1082" y="2664"/>
                </a:moveTo>
                <a:lnTo>
                  <a:pt x="0" y="1081"/>
                </a:lnTo>
                <a:lnTo>
                  <a:pt x="1591" y="0"/>
                </a:lnTo>
                <a:lnTo>
                  <a:pt x="2669" y="1589"/>
                </a:lnTo>
                <a:lnTo>
                  <a:pt x="1082" y="2664"/>
                </a:lnTo>
                <a:close/>
              </a:path>
            </a:pathLst>
          </a:custGeom>
          <a:noFill/>
          <a:ln w="7938" cap="flat">
            <a:solidFill>
              <a:srgbClr val="E9E9E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13"/>
          <p:cNvSpPr>
            <a:spLocks/>
          </p:cNvSpPr>
          <p:nvPr/>
        </p:nvSpPr>
        <p:spPr bwMode="auto">
          <a:xfrm>
            <a:off x="6148388" y="98425"/>
            <a:ext cx="4110038" cy="4102100"/>
          </a:xfrm>
          <a:custGeom>
            <a:avLst/>
            <a:gdLst>
              <a:gd name="T0" fmla="*/ 1003 w 2589"/>
              <a:gd name="T1" fmla="*/ 2584 h 2584"/>
              <a:gd name="T2" fmla="*/ 0 w 2589"/>
              <a:gd name="T3" fmla="*/ 1001 h 2584"/>
              <a:gd name="T4" fmla="*/ 1587 w 2589"/>
              <a:gd name="T5" fmla="*/ 0 h 2584"/>
              <a:gd name="T6" fmla="*/ 2589 w 2589"/>
              <a:gd name="T7" fmla="*/ 1583 h 2584"/>
              <a:gd name="T8" fmla="*/ 1003 w 2589"/>
              <a:gd name="T9" fmla="*/ 2584 h 25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9" h="2584">
                <a:moveTo>
                  <a:pt x="1003" y="2584"/>
                </a:moveTo>
                <a:lnTo>
                  <a:pt x="0" y="1001"/>
                </a:lnTo>
                <a:lnTo>
                  <a:pt x="1587" y="0"/>
                </a:lnTo>
                <a:lnTo>
                  <a:pt x="2589" y="1583"/>
                </a:lnTo>
                <a:lnTo>
                  <a:pt x="1003" y="2584"/>
                </a:lnTo>
                <a:close/>
              </a:path>
            </a:pathLst>
          </a:custGeom>
          <a:noFill/>
          <a:ln w="7938" cap="flat">
            <a:solidFill>
              <a:srgbClr val="E8E8E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14"/>
          <p:cNvSpPr>
            <a:spLocks/>
          </p:cNvSpPr>
          <p:nvPr/>
        </p:nvSpPr>
        <p:spPr bwMode="auto">
          <a:xfrm>
            <a:off x="6215063" y="165100"/>
            <a:ext cx="3976688" cy="3968750"/>
          </a:xfrm>
          <a:custGeom>
            <a:avLst/>
            <a:gdLst>
              <a:gd name="T0" fmla="*/ 924 w 2505"/>
              <a:gd name="T1" fmla="*/ 2500 h 2500"/>
              <a:gd name="T2" fmla="*/ 0 w 2505"/>
              <a:gd name="T3" fmla="*/ 921 h 2500"/>
              <a:gd name="T4" fmla="*/ 1582 w 2505"/>
              <a:gd name="T5" fmla="*/ 0 h 2500"/>
              <a:gd name="T6" fmla="*/ 2505 w 2505"/>
              <a:gd name="T7" fmla="*/ 1573 h 2500"/>
              <a:gd name="T8" fmla="*/ 924 w 2505"/>
              <a:gd name="T9" fmla="*/ 2500 h 2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05" h="2500">
                <a:moveTo>
                  <a:pt x="924" y="2500"/>
                </a:moveTo>
                <a:lnTo>
                  <a:pt x="0" y="921"/>
                </a:lnTo>
                <a:lnTo>
                  <a:pt x="1582" y="0"/>
                </a:lnTo>
                <a:lnTo>
                  <a:pt x="2505" y="1573"/>
                </a:lnTo>
                <a:lnTo>
                  <a:pt x="924" y="2500"/>
                </a:lnTo>
                <a:close/>
              </a:path>
            </a:pathLst>
          </a:custGeom>
          <a:noFill/>
          <a:ln w="7938" cap="flat">
            <a:solidFill>
              <a:srgbClr val="E8E7E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15"/>
          <p:cNvSpPr>
            <a:spLocks/>
          </p:cNvSpPr>
          <p:nvPr/>
        </p:nvSpPr>
        <p:spPr bwMode="auto">
          <a:xfrm>
            <a:off x="6275388" y="223838"/>
            <a:ext cx="3849688" cy="3841750"/>
          </a:xfrm>
          <a:custGeom>
            <a:avLst/>
            <a:gdLst>
              <a:gd name="T0" fmla="*/ 849 w 2425"/>
              <a:gd name="T1" fmla="*/ 2420 h 2420"/>
              <a:gd name="T2" fmla="*/ 0 w 2425"/>
              <a:gd name="T3" fmla="*/ 847 h 2420"/>
              <a:gd name="T4" fmla="*/ 1576 w 2425"/>
              <a:gd name="T5" fmla="*/ 0 h 2420"/>
              <a:gd name="T6" fmla="*/ 2425 w 2425"/>
              <a:gd name="T7" fmla="*/ 1573 h 2420"/>
              <a:gd name="T8" fmla="*/ 849 w 2425"/>
              <a:gd name="T9" fmla="*/ 2420 h 24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25" h="2420">
                <a:moveTo>
                  <a:pt x="849" y="2420"/>
                </a:moveTo>
                <a:lnTo>
                  <a:pt x="0" y="847"/>
                </a:lnTo>
                <a:lnTo>
                  <a:pt x="1576" y="0"/>
                </a:lnTo>
                <a:lnTo>
                  <a:pt x="2425" y="1573"/>
                </a:lnTo>
                <a:lnTo>
                  <a:pt x="849" y="2420"/>
                </a:lnTo>
                <a:close/>
              </a:path>
            </a:pathLst>
          </a:custGeom>
          <a:noFill/>
          <a:ln w="7938" cap="flat">
            <a:solidFill>
              <a:srgbClr val="E7E6E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16"/>
          <p:cNvSpPr>
            <a:spLocks/>
          </p:cNvSpPr>
          <p:nvPr/>
        </p:nvSpPr>
        <p:spPr bwMode="auto">
          <a:xfrm>
            <a:off x="6342063" y="290513"/>
            <a:ext cx="3722688" cy="3716338"/>
          </a:xfrm>
          <a:custGeom>
            <a:avLst/>
            <a:gdLst>
              <a:gd name="T0" fmla="*/ 769 w 2345"/>
              <a:gd name="T1" fmla="*/ 2341 h 2341"/>
              <a:gd name="T2" fmla="*/ 0 w 2345"/>
              <a:gd name="T3" fmla="*/ 768 h 2341"/>
              <a:gd name="T4" fmla="*/ 1571 w 2345"/>
              <a:gd name="T5" fmla="*/ 0 h 2341"/>
              <a:gd name="T6" fmla="*/ 2345 w 2345"/>
              <a:gd name="T7" fmla="*/ 1568 h 2341"/>
              <a:gd name="T8" fmla="*/ 769 w 2345"/>
              <a:gd name="T9" fmla="*/ 2341 h 2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45" h="2341">
                <a:moveTo>
                  <a:pt x="769" y="2341"/>
                </a:moveTo>
                <a:lnTo>
                  <a:pt x="0" y="768"/>
                </a:lnTo>
                <a:lnTo>
                  <a:pt x="1571" y="0"/>
                </a:lnTo>
                <a:lnTo>
                  <a:pt x="2345" y="1568"/>
                </a:lnTo>
                <a:lnTo>
                  <a:pt x="769" y="2341"/>
                </a:lnTo>
                <a:close/>
              </a:path>
            </a:pathLst>
          </a:custGeom>
          <a:noFill/>
          <a:ln w="7938" cap="flat">
            <a:solidFill>
              <a:srgbClr val="E6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17"/>
          <p:cNvSpPr>
            <a:spLocks/>
          </p:cNvSpPr>
          <p:nvPr/>
        </p:nvSpPr>
        <p:spPr bwMode="auto">
          <a:xfrm>
            <a:off x="6410326" y="358775"/>
            <a:ext cx="3587750" cy="3581400"/>
          </a:xfrm>
          <a:custGeom>
            <a:avLst/>
            <a:gdLst>
              <a:gd name="T0" fmla="*/ 695 w 2260"/>
              <a:gd name="T1" fmla="*/ 2256 h 2256"/>
              <a:gd name="T2" fmla="*/ 0 w 2260"/>
              <a:gd name="T3" fmla="*/ 688 h 2256"/>
              <a:gd name="T4" fmla="*/ 1565 w 2260"/>
              <a:gd name="T5" fmla="*/ 0 h 2256"/>
              <a:gd name="T6" fmla="*/ 2260 w 2260"/>
              <a:gd name="T7" fmla="*/ 1562 h 2256"/>
              <a:gd name="T8" fmla="*/ 695 w 2260"/>
              <a:gd name="T9" fmla="*/ 2256 h 2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60" h="2256">
                <a:moveTo>
                  <a:pt x="695" y="2256"/>
                </a:moveTo>
                <a:lnTo>
                  <a:pt x="0" y="688"/>
                </a:lnTo>
                <a:lnTo>
                  <a:pt x="1565" y="0"/>
                </a:lnTo>
                <a:lnTo>
                  <a:pt x="2260" y="1562"/>
                </a:lnTo>
                <a:lnTo>
                  <a:pt x="695" y="2256"/>
                </a:lnTo>
                <a:close/>
              </a:path>
            </a:pathLst>
          </a:custGeom>
          <a:noFill/>
          <a:ln w="793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18"/>
          <p:cNvSpPr>
            <a:spLocks/>
          </p:cNvSpPr>
          <p:nvPr/>
        </p:nvSpPr>
        <p:spPr bwMode="auto">
          <a:xfrm>
            <a:off x="6469063" y="417513"/>
            <a:ext cx="3462338" cy="3454400"/>
          </a:xfrm>
          <a:custGeom>
            <a:avLst/>
            <a:gdLst>
              <a:gd name="T0" fmla="*/ 621 w 2181"/>
              <a:gd name="T1" fmla="*/ 2176 h 2176"/>
              <a:gd name="T2" fmla="*/ 0 w 2181"/>
              <a:gd name="T3" fmla="*/ 619 h 2176"/>
              <a:gd name="T4" fmla="*/ 1565 w 2181"/>
              <a:gd name="T5" fmla="*/ 0 h 2176"/>
              <a:gd name="T6" fmla="*/ 2181 w 2181"/>
              <a:gd name="T7" fmla="*/ 1562 h 2176"/>
              <a:gd name="T8" fmla="*/ 621 w 2181"/>
              <a:gd name="T9" fmla="*/ 2176 h 2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81" h="2176">
                <a:moveTo>
                  <a:pt x="621" y="2176"/>
                </a:moveTo>
                <a:lnTo>
                  <a:pt x="0" y="619"/>
                </a:lnTo>
                <a:lnTo>
                  <a:pt x="1565" y="0"/>
                </a:lnTo>
                <a:lnTo>
                  <a:pt x="2181" y="1562"/>
                </a:lnTo>
                <a:lnTo>
                  <a:pt x="621" y="2176"/>
                </a:lnTo>
                <a:close/>
              </a:path>
            </a:pathLst>
          </a:custGeom>
          <a:noFill/>
          <a:ln w="7938" cap="flat">
            <a:solidFill>
              <a:srgbClr val="E4E4E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19"/>
          <p:cNvSpPr>
            <a:spLocks/>
          </p:cNvSpPr>
          <p:nvPr/>
        </p:nvSpPr>
        <p:spPr bwMode="auto">
          <a:xfrm>
            <a:off x="6535738" y="484188"/>
            <a:ext cx="3335338" cy="3328988"/>
          </a:xfrm>
          <a:custGeom>
            <a:avLst/>
            <a:gdLst>
              <a:gd name="T0" fmla="*/ 541 w 2101"/>
              <a:gd name="T1" fmla="*/ 2097 h 2097"/>
              <a:gd name="T2" fmla="*/ 0 w 2101"/>
              <a:gd name="T3" fmla="*/ 540 h 2097"/>
              <a:gd name="T4" fmla="*/ 1560 w 2101"/>
              <a:gd name="T5" fmla="*/ 0 h 2097"/>
              <a:gd name="T6" fmla="*/ 2101 w 2101"/>
              <a:gd name="T7" fmla="*/ 1557 h 2097"/>
              <a:gd name="T8" fmla="*/ 541 w 2101"/>
              <a:gd name="T9" fmla="*/ 2097 h 2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01" h="2097">
                <a:moveTo>
                  <a:pt x="541" y="2097"/>
                </a:moveTo>
                <a:lnTo>
                  <a:pt x="0" y="540"/>
                </a:lnTo>
                <a:lnTo>
                  <a:pt x="1560" y="0"/>
                </a:lnTo>
                <a:lnTo>
                  <a:pt x="2101" y="1557"/>
                </a:lnTo>
                <a:lnTo>
                  <a:pt x="541" y="2097"/>
                </a:lnTo>
                <a:close/>
              </a:path>
            </a:pathLst>
          </a:custGeom>
          <a:noFill/>
          <a:ln w="7938" cap="flat">
            <a:solidFill>
              <a:srgbClr val="E3E3E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20"/>
          <p:cNvSpPr>
            <a:spLocks/>
          </p:cNvSpPr>
          <p:nvPr/>
        </p:nvSpPr>
        <p:spPr bwMode="auto">
          <a:xfrm>
            <a:off x="6604001" y="552450"/>
            <a:ext cx="3200400" cy="3194050"/>
          </a:xfrm>
          <a:custGeom>
            <a:avLst/>
            <a:gdLst>
              <a:gd name="T0" fmla="*/ 461 w 2016"/>
              <a:gd name="T1" fmla="*/ 2012 h 2012"/>
              <a:gd name="T2" fmla="*/ 0 w 2016"/>
              <a:gd name="T3" fmla="*/ 460 h 2012"/>
              <a:gd name="T4" fmla="*/ 1554 w 2016"/>
              <a:gd name="T5" fmla="*/ 0 h 2012"/>
              <a:gd name="T6" fmla="*/ 2016 w 2016"/>
              <a:gd name="T7" fmla="*/ 1551 h 2012"/>
              <a:gd name="T8" fmla="*/ 461 w 2016"/>
              <a:gd name="T9" fmla="*/ 2012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6" h="2012">
                <a:moveTo>
                  <a:pt x="461" y="2012"/>
                </a:moveTo>
                <a:lnTo>
                  <a:pt x="0" y="460"/>
                </a:lnTo>
                <a:lnTo>
                  <a:pt x="1554" y="0"/>
                </a:lnTo>
                <a:lnTo>
                  <a:pt x="2016" y="1551"/>
                </a:lnTo>
                <a:lnTo>
                  <a:pt x="461" y="2012"/>
                </a:lnTo>
                <a:close/>
              </a:path>
            </a:pathLst>
          </a:custGeom>
          <a:noFill/>
          <a:ln w="7938" cap="flat">
            <a:solidFill>
              <a:srgbClr val="E2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21"/>
          <p:cNvSpPr>
            <a:spLocks/>
          </p:cNvSpPr>
          <p:nvPr/>
        </p:nvSpPr>
        <p:spPr bwMode="auto">
          <a:xfrm>
            <a:off x="6662738" y="611188"/>
            <a:ext cx="3073400" cy="3068638"/>
          </a:xfrm>
          <a:custGeom>
            <a:avLst/>
            <a:gdLst>
              <a:gd name="T0" fmla="*/ 387 w 1936"/>
              <a:gd name="T1" fmla="*/ 1933 h 1933"/>
              <a:gd name="T2" fmla="*/ 0 w 1936"/>
              <a:gd name="T3" fmla="*/ 386 h 1933"/>
              <a:gd name="T4" fmla="*/ 1554 w 1936"/>
              <a:gd name="T5" fmla="*/ 0 h 1933"/>
              <a:gd name="T6" fmla="*/ 1936 w 1936"/>
              <a:gd name="T7" fmla="*/ 1546 h 1933"/>
              <a:gd name="T8" fmla="*/ 387 w 1936"/>
              <a:gd name="T9" fmla="*/ 1933 h 1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36" h="1933">
                <a:moveTo>
                  <a:pt x="387" y="1933"/>
                </a:moveTo>
                <a:lnTo>
                  <a:pt x="0" y="386"/>
                </a:lnTo>
                <a:lnTo>
                  <a:pt x="1554" y="0"/>
                </a:lnTo>
                <a:lnTo>
                  <a:pt x="1936" y="1546"/>
                </a:lnTo>
                <a:lnTo>
                  <a:pt x="387" y="1933"/>
                </a:lnTo>
                <a:close/>
              </a:path>
            </a:pathLst>
          </a:custGeom>
          <a:noFill/>
          <a:ln w="7938" cap="flat">
            <a:solidFill>
              <a:srgbClr val="E1E1E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22"/>
          <p:cNvSpPr>
            <a:spLocks/>
          </p:cNvSpPr>
          <p:nvPr/>
        </p:nvSpPr>
        <p:spPr bwMode="auto">
          <a:xfrm>
            <a:off x="6729413" y="677863"/>
            <a:ext cx="2947988" cy="2933700"/>
          </a:xfrm>
          <a:custGeom>
            <a:avLst/>
            <a:gdLst>
              <a:gd name="T0" fmla="*/ 308 w 1857"/>
              <a:gd name="T1" fmla="*/ 1848 h 1848"/>
              <a:gd name="T2" fmla="*/ 0 w 1857"/>
              <a:gd name="T3" fmla="*/ 307 h 1848"/>
              <a:gd name="T4" fmla="*/ 1544 w 1857"/>
              <a:gd name="T5" fmla="*/ 0 h 1848"/>
              <a:gd name="T6" fmla="*/ 1857 w 1857"/>
              <a:gd name="T7" fmla="*/ 1541 h 1848"/>
              <a:gd name="T8" fmla="*/ 308 w 1857"/>
              <a:gd name="T9" fmla="*/ 1848 h 1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57" h="1848">
                <a:moveTo>
                  <a:pt x="308" y="1848"/>
                </a:moveTo>
                <a:lnTo>
                  <a:pt x="0" y="307"/>
                </a:lnTo>
                <a:lnTo>
                  <a:pt x="1544" y="0"/>
                </a:lnTo>
                <a:lnTo>
                  <a:pt x="1857" y="1541"/>
                </a:lnTo>
                <a:lnTo>
                  <a:pt x="308" y="1848"/>
                </a:lnTo>
                <a:close/>
              </a:path>
            </a:pathLst>
          </a:custGeom>
          <a:noFill/>
          <a:ln w="7938" cap="flat">
            <a:solidFill>
              <a:srgbClr val="E1E0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23"/>
          <p:cNvSpPr>
            <a:spLocks/>
          </p:cNvSpPr>
          <p:nvPr/>
        </p:nvSpPr>
        <p:spPr bwMode="auto">
          <a:xfrm>
            <a:off x="6797676" y="744538"/>
            <a:ext cx="2813050" cy="2808288"/>
          </a:xfrm>
          <a:custGeom>
            <a:avLst/>
            <a:gdLst>
              <a:gd name="T0" fmla="*/ 228 w 1772"/>
              <a:gd name="T1" fmla="*/ 1769 h 1769"/>
              <a:gd name="T2" fmla="*/ 0 w 1772"/>
              <a:gd name="T3" fmla="*/ 228 h 1769"/>
              <a:gd name="T4" fmla="*/ 1538 w 1772"/>
              <a:gd name="T5" fmla="*/ 0 h 1769"/>
              <a:gd name="T6" fmla="*/ 1772 w 1772"/>
              <a:gd name="T7" fmla="*/ 1536 h 1769"/>
              <a:gd name="T8" fmla="*/ 228 w 1772"/>
              <a:gd name="T9" fmla="*/ 1769 h 1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2" h="1769">
                <a:moveTo>
                  <a:pt x="228" y="1769"/>
                </a:moveTo>
                <a:lnTo>
                  <a:pt x="0" y="228"/>
                </a:lnTo>
                <a:lnTo>
                  <a:pt x="1538" y="0"/>
                </a:lnTo>
                <a:lnTo>
                  <a:pt x="1772" y="1536"/>
                </a:lnTo>
                <a:lnTo>
                  <a:pt x="228" y="1769"/>
                </a:lnTo>
                <a:close/>
              </a:path>
            </a:pathLst>
          </a:custGeom>
          <a:noFill/>
          <a:ln w="7938" cap="flat">
            <a:solidFill>
              <a:srgbClr val="E0DF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24"/>
          <p:cNvSpPr>
            <a:spLocks/>
          </p:cNvSpPr>
          <p:nvPr/>
        </p:nvSpPr>
        <p:spPr bwMode="auto">
          <a:xfrm>
            <a:off x="6864351" y="803275"/>
            <a:ext cx="2678113" cy="2682875"/>
          </a:xfrm>
          <a:custGeom>
            <a:avLst/>
            <a:gdLst>
              <a:gd name="T0" fmla="*/ 154 w 1687"/>
              <a:gd name="T1" fmla="*/ 1690 h 1690"/>
              <a:gd name="T2" fmla="*/ 0 w 1687"/>
              <a:gd name="T3" fmla="*/ 154 h 1690"/>
              <a:gd name="T4" fmla="*/ 1534 w 1687"/>
              <a:gd name="T5" fmla="*/ 0 h 1690"/>
              <a:gd name="T6" fmla="*/ 1687 w 1687"/>
              <a:gd name="T7" fmla="*/ 1536 h 1690"/>
              <a:gd name="T8" fmla="*/ 154 w 1687"/>
              <a:gd name="T9" fmla="*/ 1690 h 1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7" h="1690">
                <a:moveTo>
                  <a:pt x="154" y="1690"/>
                </a:moveTo>
                <a:lnTo>
                  <a:pt x="0" y="154"/>
                </a:lnTo>
                <a:lnTo>
                  <a:pt x="1534" y="0"/>
                </a:lnTo>
                <a:lnTo>
                  <a:pt x="1687" y="1536"/>
                </a:lnTo>
                <a:lnTo>
                  <a:pt x="154" y="1690"/>
                </a:lnTo>
                <a:close/>
              </a:path>
            </a:pathLst>
          </a:custGeom>
          <a:noFill/>
          <a:ln w="7938" cap="flat">
            <a:solidFill>
              <a:srgbClr val="DFDF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DF3DD06B-F729-4EA4-A040-12BD88ED405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717" y="290513"/>
            <a:ext cx="8021384" cy="62769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966951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1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4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25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019" y="2127737"/>
            <a:ext cx="1092627" cy="282496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837" y="2074982"/>
            <a:ext cx="1873191" cy="2743204"/>
          </a:xfrm>
          <a:prstGeom prst="rect">
            <a:avLst/>
          </a:prstGeom>
        </p:spPr>
      </p:pic>
      <p:grpSp>
        <p:nvGrpSpPr>
          <p:cNvPr id="60" name="组合 59"/>
          <p:cNvGrpSpPr/>
          <p:nvPr/>
        </p:nvGrpSpPr>
        <p:grpSpPr>
          <a:xfrm>
            <a:off x="1908463" y="3161459"/>
            <a:ext cx="2499898" cy="1895023"/>
            <a:chOff x="1908463" y="3161459"/>
            <a:chExt cx="2499898" cy="1895023"/>
          </a:xfrm>
        </p:grpSpPr>
        <p:sp>
          <p:nvSpPr>
            <p:cNvPr id="10" name="矩形 9"/>
            <p:cNvSpPr/>
            <p:nvPr/>
          </p:nvSpPr>
          <p:spPr>
            <a:xfrm>
              <a:off x="1925087" y="3161459"/>
              <a:ext cx="191352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>
                  <a:latin typeface="+mj-lt"/>
                </a:rPr>
                <a:t>时间特性要求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908463" y="3579154"/>
              <a:ext cx="2499898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用户打开界面和提交事务的平均响应时间低于</a:t>
              </a:r>
              <a:r>
                <a:rPr lang="en-US" altLang="zh-CN" dirty="0"/>
                <a:t>1.5s</a:t>
              </a:r>
              <a:r>
                <a:rPr lang="zh-CN" altLang="zh-CN" dirty="0"/>
                <a:t>。用户进行在线实时查询业务操作的数据处理时间应低于</a:t>
              </a:r>
              <a:r>
                <a:rPr lang="en-US" altLang="zh-CN" dirty="0"/>
                <a:t>3s</a:t>
              </a:r>
              <a:r>
                <a:rPr lang="zh-CN" altLang="zh-CN" dirty="0"/>
                <a:t>。</a:t>
              </a: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653697" y="3143874"/>
            <a:ext cx="2499898" cy="2726019"/>
            <a:chOff x="5653697" y="3143874"/>
            <a:chExt cx="2499898" cy="2726019"/>
          </a:xfrm>
        </p:grpSpPr>
        <p:sp>
          <p:nvSpPr>
            <p:cNvPr id="12" name="矩形 11"/>
            <p:cNvSpPr/>
            <p:nvPr/>
          </p:nvSpPr>
          <p:spPr>
            <a:xfrm>
              <a:off x="5670322" y="3143874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可靠性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5653697" y="3561569"/>
              <a:ext cx="2499898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系统应具有较高的可靠性，综合可靠性包括从实名认证到浏览商品信息到进行收藏、加购、订单提交过程正常运行的概率，用户实名信息不会主动泄露，用户交易出现问题及时解决。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9455239" y="3143874"/>
            <a:ext cx="2499898" cy="1987355"/>
            <a:chOff x="9455239" y="3143874"/>
            <a:chExt cx="2499898" cy="1987355"/>
          </a:xfrm>
        </p:grpSpPr>
        <p:sp>
          <p:nvSpPr>
            <p:cNvPr id="14" name="矩形 13"/>
            <p:cNvSpPr/>
            <p:nvPr/>
          </p:nvSpPr>
          <p:spPr>
            <a:xfrm>
              <a:off x="9471864" y="3143874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>
                  <a:latin typeface="+mj-lt"/>
                </a:rPr>
                <a:t>灵活性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9455239" y="3561569"/>
              <a:ext cx="2499898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1600" dirty="0"/>
                <a:t>用户界面操作简单、灵活、统一易于使用。功能模块明确，符合用户思考方式，方便用户查找。小程序寄生于微信，打开关闭快速方便。</a:t>
              </a: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8999" y="1918026"/>
            <a:ext cx="1506240" cy="3057116"/>
          </a:xfrm>
          <a:prstGeom prst="rect">
            <a:avLst/>
          </a:prstGeom>
        </p:spPr>
      </p:pic>
      <p:grpSp>
        <p:nvGrpSpPr>
          <p:cNvPr id="54" name="组合 53"/>
          <p:cNvGrpSpPr/>
          <p:nvPr/>
        </p:nvGrpSpPr>
        <p:grpSpPr>
          <a:xfrm>
            <a:off x="64293" y="254705"/>
            <a:ext cx="2768657" cy="990217"/>
            <a:chOff x="64293" y="254705"/>
            <a:chExt cx="2768657" cy="990217"/>
          </a:xfrm>
        </p:grpSpPr>
        <p:pic>
          <p:nvPicPr>
            <p:cNvPr id="55" name="图片 5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56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006809" y="46538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系统性能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5437904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305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2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6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0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305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2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6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0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05000" y="105000"/>
                                          <p:from x="100000" y="100000"/>
                                          <p:to x="105000" y="105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输入输出要求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928129"/>
              </p:ext>
            </p:extLst>
          </p:nvPr>
        </p:nvGraphicFramePr>
        <p:xfrm>
          <a:off x="823757" y="1587080"/>
          <a:ext cx="5261142" cy="45334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33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78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66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32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6793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功能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输入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处理</a:t>
                      </a:r>
                      <a:endParaRPr lang="zh-CN" sz="11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输出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5111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实名认证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输入相关要求的信息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 </a:t>
                      </a:r>
                      <a:endParaRPr lang="zh-CN" sz="11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功能：经过用户授权，可获得用户在微信支付认证的姓名以及身份证信息（非身份证的其他证件信息暂不提供授权）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验证方式：因为需要用户主动触发才能发起获取实名信息接口，所以该功能不由</a:t>
                      </a:r>
                      <a:r>
                        <a:rPr lang="en-US" sz="1100" kern="100" dirty="0">
                          <a:effectLst/>
                        </a:rPr>
                        <a:t> API </a:t>
                      </a:r>
                      <a:r>
                        <a:rPr lang="zh-CN" sz="1100" kern="100" dirty="0">
                          <a:effectLst/>
                        </a:rPr>
                        <a:t>来调用，需用</a:t>
                      </a:r>
                      <a:r>
                        <a:rPr lang="en-US" sz="1100" kern="100" dirty="0">
                          <a:effectLst/>
                        </a:rPr>
                        <a:t> &lt;button&gt; </a:t>
                      </a:r>
                      <a:r>
                        <a:rPr lang="zh-CN" sz="1100" kern="100" dirty="0">
                          <a:effectLst/>
                        </a:rPr>
                        <a:t>组件的点击来触发。且需要用户输入微信支付密码验证后，方可算授权。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 </a:t>
                      </a:r>
                      <a:endParaRPr lang="zh-CN" sz="11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显示是否认证成功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若未成功，小程序功能不对该用户开放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87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申诉系统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输入回复、申诉内容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显示提交申诉成功，审核后予以反馈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87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个人中心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点击个人中心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显示个人中心的内容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381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关键字查询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输入想要查询的内容：中文 英文 或数字符号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数据返回后台通过</a:t>
                      </a:r>
                      <a:r>
                        <a:rPr lang="en-US" sz="1100" kern="100">
                          <a:effectLst/>
                        </a:rPr>
                        <a:t>sql</a:t>
                      </a:r>
                      <a:r>
                        <a:rPr lang="zh-CN" sz="1100" kern="100">
                          <a:effectLst/>
                        </a:rPr>
                        <a:t>相关语句功能进行查找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显示用户想要查找的相关内容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174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收藏</a:t>
                      </a:r>
                      <a:endParaRPr lang="zh-CN" sz="11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marL="238125"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增减数量</a:t>
                      </a:r>
                      <a:endParaRPr lang="zh-CN" sz="1100" kern="100">
                        <a:effectLst/>
                      </a:endParaRPr>
                    </a:p>
                    <a:p>
                      <a:pPr marL="238125"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CN" sz="1100" kern="0">
                          <a:effectLst/>
                        </a:rPr>
                        <a:t>删除商品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  <a:tabLst>
                          <a:tab pos="457200" algn="l"/>
                        </a:tabLst>
                      </a:pPr>
                      <a:r>
                        <a:rPr lang="zh-CN" sz="1100" kern="100" dirty="0">
                          <a:effectLst/>
                        </a:rPr>
                        <a:t>删除商品。当收藏页面为空时，页面会变为空收藏页面的布局</a:t>
                      </a:r>
                      <a:endParaRPr lang="zh-CN" sz="11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4305" marR="64305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73845"/>
              </p:ext>
            </p:extLst>
          </p:nvPr>
        </p:nvGraphicFramePr>
        <p:xfrm>
          <a:off x="6337758" y="1587081"/>
          <a:ext cx="5183505" cy="40538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06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09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491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3612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购物车</a:t>
                      </a:r>
                      <a:endParaRPr lang="zh-CN" sz="14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81000" algn="l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 </a:t>
                      </a:r>
                      <a:endParaRPr lang="zh-CN" sz="14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购物车列表数据我们一般是通过请求服务器拿到的数据，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布局</a:t>
                      </a:r>
                      <a:r>
                        <a:rPr lang="en-US" sz="1400" kern="100" dirty="0">
                          <a:effectLst/>
                        </a:rPr>
                        <a:t> </a:t>
                      </a:r>
                      <a:r>
                        <a:rPr lang="en-US" sz="1400" kern="100" dirty="0" err="1">
                          <a:effectLst/>
                        </a:rPr>
                        <a:t>wxml</a:t>
                      </a:r>
                      <a:endParaRPr lang="zh-CN" sz="140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计算总价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选择事件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全选事件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增减数量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删除商品</a:t>
                      </a:r>
                      <a:endParaRPr lang="zh-CN" sz="14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spcAft>
                          <a:spcPts val="0"/>
                        </a:spcAft>
                        <a:buSzPts val="1000"/>
                        <a:buFont typeface="Symbol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zh-CN" sz="1400" kern="0">
                          <a:effectLst/>
                        </a:rPr>
                        <a:t>单选、全选和取消，而且会随着选中的商品计算出总价</a:t>
                      </a:r>
                      <a:endParaRPr lang="zh-CN" sz="1400" kern="10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SzPts val="1000"/>
                        <a:buFont typeface="Symbol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zh-CN" sz="1400" kern="0">
                          <a:effectLst/>
                        </a:rPr>
                        <a:t>单个商品购买数量的增加和减少</a:t>
                      </a:r>
                      <a:endParaRPr lang="zh-CN" sz="1400" kern="100">
                        <a:effectLst/>
                      </a:endParaRPr>
                    </a:p>
                    <a:p>
                      <a:pPr marL="342900" lvl="0" indent="-342900" algn="l">
                        <a:spcAft>
                          <a:spcPts val="0"/>
                        </a:spcAft>
                        <a:buSzPts val="1000"/>
                        <a:buFont typeface="Symbol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zh-CN" sz="1400" kern="0">
                          <a:effectLst/>
                        </a:rPr>
                        <a:t>删除商品。当购物车为空时，页面会变为空购物车的布局</a:t>
                      </a:r>
                      <a:endParaRPr lang="zh-CN" sz="140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 </a:t>
                      </a:r>
                      <a:endParaRPr lang="zh-CN" sz="14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26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提交订单</a:t>
                      </a:r>
                      <a:endParaRPr lang="zh-CN" sz="14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点击提交按钮进行提交</a:t>
                      </a:r>
                      <a:endParaRPr lang="zh-CN" sz="14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 </a:t>
                      </a:r>
                      <a:endParaRPr lang="zh-CN" sz="14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effectLst/>
                        </a:rPr>
                        <a:t>生成订单信息</a:t>
                      </a:r>
                      <a:endParaRPr lang="zh-CN" sz="14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2" name="文本框 31"/>
          <p:cNvSpPr txBox="1"/>
          <p:nvPr/>
        </p:nvSpPr>
        <p:spPr>
          <a:xfrm>
            <a:off x="823757" y="1083582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用户功能</a:t>
            </a:r>
          </a:p>
        </p:txBody>
      </p:sp>
    </p:spTree>
    <p:extLst>
      <p:ext uri="{BB962C8B-B14F-4D97-AF65-F5344CB8AC3E}">
        <p14:creationId xmlns:p14="http://schemas.microsoft.com/office/powerpoint/2010/main" val="622475399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9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1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9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9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13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9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16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输入输出要求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626091"/>
              </p:ext>
            </p:extLst>
          </p:nvPr>
        </p:nvGraphicFramePr>
        <p:xfrm>
          <a:off x="1006809" y="1599814"/>
          <a:ext cx="5585902" cy="49251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927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87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0222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评价系统</a:t>
                      </a:r>
                      <a:endParaRPr lang="zh-CN" sz="11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在相应的位置根据相应的要求输入评论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因为评论内容要嵌入到其它内容里面，也就是用户在某个内容上面提交的评论要属于这个内容，就是评论内容与被评论的内容之间要关联在一起。比如可以在接口里面用</a:t>
                      </a:r>
                      <a:r>
                        <a:rPr lang="en-US" sz="1100" kern="100" dirty="0">
                          <a:effectLst/>
                        </a:rPr>
                        <a:t> post </a:t>
                      </a:r>
                      <a:r>
                        <a:rPr lang="zh-CN" sz="1100" kern="100" dirty="0">
                          <a:effectLst/>
                        </a:rPr>
                        <a:t>属性表示评论所属的内容。评论之间还可以进行回复，一个人留了一条评论，另一个人可以回复这条评论，就是评论与回复之间也应该有个关联，比如在接口里用</a:t>
                      </a:r>
                      <a:r>
                        <a:rPr lang="en-US" sz="1100" kern="100" dirty="0">
                          <a:effectLst/>
                        </a:rPr>
                        <a:t> parent </a:t>
                      </a:r>
                      <a:r>
                        <a:rPr lang="zh-CN" sz="1100" kern="100" dirty="0">
                          <a:effectLst/>
                        </a:rPr>
                        <a:t>表示这条评论回复的是哪条评论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 dirty="0">
                          <a:effectLst/>
                        </a:rPr>
                        <a:t>先在内容页面上显示一个评论列表，我们之间介绍过实施</a:t>
                      </a:r>
                      <a:r>
                        <a:rPr lang="zh-CN" sz="1100" u="sng" kern="100" dirty="0">
                          <a:effectLst/>
                          <a:hlinkClick r:id="rId3"/>
                        </a:rPr>
                        <a:t>内容列表的功能</a:t>
                      </a:r>
                      <a:r>
                        <a:rPr lang="zh-CN" sz="1100" kern="100" dirty="0">
                          <a:effectLst/>
                        </a:rPr>
                        <a:t>，列表可以</a:t>
                      </a:r>
                      <a:r>
                        <a:rPr lang="zh-CN" sz="1100" u="sng" kern="100" dirty="0">
                          <a:effectLst/>
                          <a:hlinkClick r:id="rId4"/>
                        </a:rPr>
                        <a:t>无限滚动</a:t>
                      </a:r>
                      <a:r>
                        <a:rPr lang="zh-CN" sz="1100" kern="100" dirty="0">
                          <a:effectLst/>
                        </a:rPr>
                        <a:t>加载新的列表项目。</a:t>
                      </a:r>
                      <a:endParaRPr lang="zh-CN" sz="11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提示是否评论成功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显示评论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52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查询订单信息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从个人中心查看历史订单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输出订单信息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59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上传商品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输入商品信息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上传要出售的商品信息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输出商品信息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52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修改商品信息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输入修改后的商品信息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输出商品信息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59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下架商品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100" kern="100">
                          <a:effectLst/>
                        </a:rPr>
                        <a:t>删除商品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zh-CN" sz="11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 </a:t>
                      </a:r>
                      <a:endParaRPr lang="zh-CN" sz="11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6772" marR="66772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7536789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9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1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9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dissolve">
                                          <p:cBhvr>
                                            <p:cTn id="1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1908463" y="3161459"/>
            <a:ext cx="2499898" cy="1895023"/>
            <a:chOff x="1908463" y="3161459"/>
            <a:chExt cx="2499898" cy="1895023"/>
          </a:xfrm>
        </p:grpSpPr>
        <p:sp>
          <p:nvSpPr>
            <p:cNvPr id="10" name="矩形 9"/>
            <p:cNvSpPr/>
            <p:nvPr/>
          </p:nvSpPr>
          <p:spPr>
            <a:xfrm>
              <a:off x="1925087" y="3161459"/>
              <a:ext cx="248327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000" b="1" dirty="0"/>
                <a:t>数据管理</a:t>
              </a:r>
              <a:r>
                <a:rPr lang="zh-CN" altLang="en-US" sz="2000" b="1" dirty="0"/>
                <a:t>能力</a:t>
              </a:r>
              <a:r>
                <a:rPr lang="zh-CN" altLang="zh-CN" sz="2000" b="1" dirty="0"/>
                <a:t>要求 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908463" y="3579154"/>
              <a:ext cx="2499898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需要管理各类商品信息表和用户个人信息表</a:t>
              </a:r>
            </a:p>
            <a:p>
              <a:r>
                <a:rPr lang="zh-CN" altLang="zh-CN" dirty="0"/>
                <a:t>按照当下项目计划以及各项功能保守预计两方面内容将各占</a:t>
              </a:r>
              <a:r>
                <a:rPr lang="en-US" altLang="zh-CN" dirty="0"/>
                <a:t>15</a:t>
              </a:r>
              <a:r>
                <a:rPr lang="zh-CN" altLang="zh-CN" dirty="0"/>
                <a:t>—</a:t>
              </a:r>
              <a:r>
                <a:rPr lang="en-US" altLang="zh-CN" dirty="0"/>
                <a:t>20M</a:t>
              </a:r>
              <a:endParaRPr lang="zh-CN" altLang="zh-CN" dirty="0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653697" y="3143874"/>
            <a:ext cx="2499898" cy="1341025"/>
            <a:chOff x="5653697" y="3143874"/>
            <a:chExt cx="2499898" cy="1341025"/>
          </a:xfrm>
        </p:grpSpPr>
        <p:sp>
          <p:nvSpPr>
            <p:cNvPr id="12" name="矩形 11"/>
            <p:cNvSpPr/>
            <p:nvPr/>
          </p:nvSpPr>
          <p:spPr>
            <a:xfrm>
              <a:off x="5670321" y="3143874"/>
              <a:ext cx="226576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000" b="1"/>
                <a:t>故障处理要求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5653697" y="3561569"/>
              <a:ext cx="2499898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对错误的操作给出错误提示，对未能正常完成的操作给出失败提示。</a:t>
              </a: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9455239" y="3143874"/>
            <a:ext cx="2499898" cy="1494913"/>
            <a:chOff x="9455239" y="3143874"/>
            <a:chExt cx="2499898" cy="1494913"/>
          </a:xfrm>
        </p:grpSpPr>
        <p:sp>
          <p:nvSpPr>
            <p:cNvPr id="14" name="矩形 13"/>
            <p:cNvSpPr/>
            <p:nvPr/>
          </p:nvSpPr>
          <p:spPr>
            <a:xfrm>
              <a:off x="9471863" y="3143874"/>
              <a:ext cx="248327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000" b="1"/>
                <a:t>其他专门要求</a:t>
              </a:r>
            </a:p>
          </p:txBody>
        </p:sp>
        <p:sp>
          <p:nvSpPr>
            <p:cNvPr id="15" name="矩形 14"/>
            <p:cNvSpPr/>
            <p:nvPr/>
          </p:nvSpPr>
          <p:spPr>
            <a:xfrm>
              <a:off x="9455239" y="3561569"/>
              <a:ext cx="2499898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1600" dirty="0"/>
                <a:t>不会主动向第三方机构泄露用户信息；</a:t>
              </a:r>
            </a:p>
            <a:p>
              <a:r>
                <a:rPr lang="zh-CN" altLang="zh-CN" sz="1600" dirty="0"/>
                <a:t>寄生于微信，可以在</a:t>
              </a:r>
              <a:r>
                <a:rPr lang="en-US" altLang="zh-CN" sz="1600" dirty="0" err="1"/>
                <a:t>ios</a:t>
              </a:r>
              <a:r>
                <a:rPr lang="zh-CN" altLang="zh-CN" sz="1600" dirty="0"/>
                <a:t>及安卓机上使用。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4293" y="254705"/>
            <a:ext cx="2768657" cy="990217"/>
            <a:chOff x="64293" y="254705"/>
            <a:chExt cx="2768657" cy="990217"/>
          </a:xfrm>
        </p:grpSpPr>
        <p:pic>
          <p:nvPicPr>
            <p:cNvPr id="55" name="图片 5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56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006809" y="46538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系统性能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0100863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814232" y="290513"/>
            <a:ext cx="24821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zh-CN" sz="3200" dirty="0"/>
              <a:t>运行环境 </a:t>
            </a:r>
            <a:endParaRPr lang="zh-CN" altLang="en-US" sz="3200" dirty="0"/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>
            <a:off x="5634038" y="-423862"/>
            <a:ext cx="5138738" cy="5137150"/>
          </a:xfrm>
          <a:custGeom>
            <a:avLst/>
            <a:gdLst>
              <a:gd name="T0" fmla="*/ 1619 w 3237"/>
              <a:gd name="T1" fmla="*/ 3236 h 3236"/>
              <a:gd name="T2" fmla="*/ 0 w 3237"/>
              <a:gd name="T3" fmla="*/ 1621 h 3236"/>
              <a:gd name="T4" fmla="*/ 1619 w 3237"/>
              <a:gd name="T5" fmla="*/ 0 h 3236"/>
              <a:gd name="T6" fmla="*/ 3237 w 3237"/>
              <a:gd name="T7" fmla="*/ 1621 h 3236"/>
              <a:gd name="T8" fmla="*/ 1619 w 3237"/>
              <a:gd name="T9" fmla="*/ 3236 h 3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37" h="3236">
                <a:moveTo>
                  <a:pt x="1619" y="3236"/>
                </a:moveTo>
                <a:lnTo>
                  <a:pt x="0" y="1621"/>
                </a:lnTo>
                <a:lnTo>
                  <a:pt x="1619" y="0"/>
                </a:lnTo>
                <a:lnTo>
                  <a:pt x="3237" y="1621"/>
                </a:lnTo>
                <a:lnTo>
                  <a:pt x="1619" y="3236"/>
                </a:lnTo>
                <a:close/>
              </a:path>
            </a:pathLst>
          </a:custGeom>
          <a:noFill/>
          <a:ln w="7938" cap="flat">
            <a:solidFill>
              <a:srgbClr val="EFEFE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6"/>
          <p:cNvSpPr>
            <a:spLocks/>
          </p:cNvSpPr>
          <p:nvPr/>
        </p:nvSpPr>
        <p:spPr bwMode="auto">
          <a:xfrm>
            <a:off x="5692776" y="-355600"/>
            <a:ext cx="5021263" cy="5002213"/>
          </a:xfrm>
          <a:custGeom>
            <a:avLst/>
            <a:gdLst>
              <a:gd name="T0" fmla="*/ 1545 w 3163"/>
              <a:gd name="T1" fmla="*/ 3151 h 3151"/>
              <a:gd name="T2" fmla="*/ 0 w 3163"/>
              <a:gd name="T3" fmla="*/ 1541 h 3151"/>
              <a:gd name="T4" fmla="*/ 1619 w 3163"/>
              <a:gd name="T5" fmla="*/ 0 h 3151"/>
              <a:gd name="T6" fmla="*/ 3163 w 3163"/>
              <a:gd name="T7" fmla="*/ 1615 h 3151"/>
              <a:gd name="T8" fmla="*/ 1545 w 3163"/>
              <a:gd name="T9" fmla="*/ 3151 h 3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163" h="3151">
                <a:moveTo>
                  <a:pt x="1545" y="3151"/>
                </a:moveTo>
                <a:lnTo>
                  <a:pt x="0" y="1541"/>
                </a:lnTo>
                <a:lnTo>
                  <a:pt x="1619" y="0"/>
                </a:lnTo>
                <a:lnTo>
                  <a:pt x="3163" y="1615"/>
                </a:lnTo>
                <a:lnTo>
                  <a:pt x="1545" y="3151"/>
                </a:lnTo>
                <a:close/>
              </a:path>
            </a:pathLst>
          </a:custGeom>
          <a:noFill/>
          <a:ln w="7938" cap="flat">
            <a:solidFill>
              <a:srgbClr val="EEEEE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7"/>
          <p:cNvSpPr>
            <a:spLocks/>
          </p:cNvSpPr>
          <p:nvPr/>
        </p:nvSpPr>
        <p:spPr bwMode="auto">
          <a:xfrm>
            <a:off x="5761038" y="-288925"/>
            <a:ext cx="4886325" cy="4876800"/>
          </a:xfrm>
          <a:custGeom>
            <a:avLst/>
            <a:gdLst>
              <a:gd name="T0" fmla="*/ 1464 w 3078"/>
              <a:gd name="T1" fmla="*/ 3072 h 3072"/>
              <a:gd name="T2" fmla="*/ 0 w 3078"/>
              <a:gd name="T3" fmla="*/ 1462 h 3072"/>
              <a:gd name="T4" fmla="*/ 1613 w 3078"/>
              <a:gd name="T5" fmla="*/ 0 h 3072"/>
              <a:gd name="T6" fmla="*/ 3078 w 3078"/>
              <a:gd name="T7" fmla="*/ 1605 h 3072"/>
              <a:gd name="T8" fmla="*/ 1464 w 3078"/>
              <a:gd name="T9" fmla="*/ 3072 h 30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78" h="3072">
                <a:moveTo>
                  <a:pt x="1464" y="3072"/>
                </a:moveTo>
                <a:lnTo>
                  <a:pt x="0" y="1462"/>
                </a:lnTo>
                <a:lnTo>
                  <a:pt x="1613" y="0"/>
                </a:lnTo>
                <a:lnTo>
                  <a:pt x="3078" y="1605"/>
                </a:lnTo>
                <a:lnTo>
                  <a:pt x="1464" y="3072"/>
                </a:lnTo>
                <a:close/>
              </a:path>
            </a:pathLst>
          </a:custGeom>
          <a:noFill/>
          <a:ln w="7938" cap="flat">
            <a:solidFill>
              <a:srgbClr val="EEEDE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8"/>
          <p:cNvSpPr>
            <a:spLocks/>
          </p:cNvSpPr>
          <p:nvPr/>
        </p:nvSpPr>
        <p:spPr bwMode="auto">
          <a:xfrm>
            <a:off x="5827713" y="-230187"/>
            <a:ext cx="4751388" cy="4749800"/>
          </a:xfrm>
          <a:custGeom>
            <a:avLst/>
            <a:gdLst>
              <a:gd name="T0" fmla="*/ 1385 w 2993"/>
              <a:gd name="T1" fmla="*/ 2992 h 2992"/>
              <a:gd name="T2" fmla="*/ 0 w 2993"/>
              <a:gd name="T3" fmla="*/ 1388 h 2992"/>
              <a:gd name="T4" fmla="*/ 1603 w 2993"/>
              <a:gd name="T5" fmla="*/ 0 h 2992"/>
              <a:gd name="T6" fmla="*/ 2993 w 2993"/>
              <a:gd name="T7" fmla="*/ 1605 h 2992"/>
              <a:gd name="T8" fmla="*/ 1385 w 2993"/>
              <a:gd name="T9" fmla="*/ 2992 h 2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93" h="2992">
                <a:moveTo>
                  <a:pt x="1385" y="2992"/>
                </a:moveTo>
                <a:lnTo>
                  <a:pt x="0" y="1388"/>
                </a:lnTo>
                <a:lnTo>
                  <a:pt x="1603" y="0"/>
                </a:lnTo>
                <a:lnTo>
                  <a:pt x="2993" y="1605"/>
                </a:lnTo>
                <a:lnTo>
                  <a:pt x="1385" y="2992"/>
                </a:lnTo>
                <a:close/>
              </a:path>
            </a:pathLst>
          </a:custGeom>
          <a:noFill/>
          <a:ln w="7938" cap="flat">
            <a:solidFill>
              <a:srgbClr val="EDECE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9"/>
          <p:cNvSpPr>
            <a:spLocks/>
          </p:cNvSpPr>
          <p:nvPr/>
        </p:nvSpPr>
        <p:spPr bwMode="auto">
          <a:xfrm>
            <a:off x="5888038" y="-163512"/>
            <a:ext cx="4632325" cy="4616450"/>
          </a:xfrm>
          <a:custGeom>
            <a:avLst/>
            <a:gdLst>
              <a:gd name="T0" fmla="*/ 1310 w 2918"/>
              <a:gd name="T1" fmla="*/ 2908 h 2908"/>
              <a:gd name="T2" fmla="*/ 0 w 2918"/>
              <a:gd name="T3" fmla="*/ 1309 h 2908"/>
              <a:gd name="T4" fmla="*/ 1602 w 2918"/>
              <a:gd name="T5" fmla="*/ 0 h 2908"/>
              <a:gd name="T6" fmla="*/ 2918 w 2918"/>
              <a:gd name="T7" fmla="*/ 1600 h 2908"/>
              <a:gd name="T8" fmla="*/ 1310 w 2918"/>
              <a:gd name="T9" fmla="*/ 2908 h 29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18" h="2908">
                <a:moveTo>
                  <a:pt x="1310" y="2908"/>
                </a:moveTo>
                <a:lnTo>
                  <a:pt x="0" y="1309"/>
                </a:lnTo>
                <a:lnTo>
                  <a:pt x="1602" y="0"/>
                </a:lnTo>
                <a:lnTo>
                  <a:pt x="2918" y="1600"/>
                </a:lnTo>
                <a:lnTo>
                  <a:pt x="1310" y="2908"/>
                </a:lnTo>
                <a:close/>
              </a:path>
            </a:pathLst>
          </a:custGeom>
          <a:noFill/>
          <a:ln w="7938" cap="flat">
            <a:solidFill>
              <a:srgbClr val="ECECE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10"/>
          <p:cNvSpPr>
            <a:spLocks/>
          </p:cNvSpPr>
          <p:nvPr/>
        </p:nvSpPr>
        <p:spPr bwMode="auto">
          <a:xfrm>
            <a:off x="5954713" y="-95250"/>
            <a:ext cx="4498975" cy="4489450"/>
          </a:xfrm>
          <a:custGeom>
            <a:avLst/>
            <a:gdLst>
              <a:gd name="T0" fmla="*/ 1236 w 2834"/>
              <a:gd name="T1" fmla="*/ 2828 h 2828"/>
              <a:gd name="T2" fmla="*/ 0 w 2834"/>
              <a:gd name="T3" fmla="*/ 1228 h 2828"/>
              <a:gd name="T4" fmla="*/ 1597 w 2834"/>
              <a:gd name="T5" fmla="*/ 0 h 2828"/>
              <a:gd name="T6" fmla="*/ 2834 w 2834"/>
              <a:gd name="T7" fmla="*/ 1594 h 2828"/>
              <a:gd name="T8" fmla="*/ 1236 w 2834"/>
              <a:gd name="T9" fmla="*/ 2828 h 28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4" h="2828">
                <a:moveTo>
                  <a:pt x="1236" y="2828"/>
                </a:moveTo>
                <a:lnTo>
                  <a:pt x="0" y="1228"/>
                </a:lnTo>
                <a:lnTo>
                  <a:pt x="1597" y="0"/>
                </a:lnTo>
                <a:lnTo>
                  <a:pt x="2834" y="1594"/>
                </a:lnTo>
                <a:lnTo>
                  <a:pt x="1236" y="2828"/>
                </a:lnTo>
                <a:close/>
              </a:path>
            </a:pathLst>
          </a:custGeom>
          <a:noFill/>
          <a:ln w="7938" cap="flat">
            <a:solidFill>
              <a:srgbClr val="EBEB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11"/>
          <p:cNvSpPr>
            <a:spLocks/>
          </p:cNvSpPr>
          <p:nvPr/>
        </p:nvSpPr>
        <p:spPr bwMode="auto">
          <a:xfrm>
            <a:off x="6021388" y="-36512"/>
            <a:ext cx="4364038" cy="4362450"/>
          </a:xfrm>
          <a:custGeom>
            <a:avLst/>
            <a:gdLst>
              <a:gd name="T0" fmla="*/ 1157 w 2749"/>
              <a:gd name="T1" fmla="*/ 2748 h 2748"/>
              <a:gd name="T2" fmla="*/ 0 w 2749"/>
              <a:gd name="T3" fmla="*/ 1160 h 2748"/>
              <a:gd name="T4" fmla="*/ 1592 w 2749"/>
              <a:gd name="T5" fmla="*/ 0 h 2748"/>
              <a:gd name="T6" fmla="*/ 2749 w 2749"/>
              <a:gd name="T7" fmla="*/ 1594 h 2748"/>
              <a:gd name="T8" fmla="*/ 1157 w 2749"/>
              <a:gd name="T9" fmla="*/ 2748 h 27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49" h="2748">
                <a:moveTo>
                  <a:pt x="1157" y="2748"/>
                </a:moveTo>
                <a:lnTo>
                  <a:pt x="0" y="1160"/>
                </a:lnTo>
                <a:lnTo>
                  <a:pt x="1592" y="0"/>
                </a:lnTo>
                <a:lnTo>
                  <a:pt x="2749" y="1594"/>
                </a:lnTo>
                <a:lnTo>
                  <a:pt x="1157" y="2748"/>
                </a:lnTo>
                <a:close/>
              </a:path>
            </a:pathLst>
          </a:custGeom>
          <a:noFill/>
          <a:ln w="793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12"/>
          <p:cNvSpPr>
            <a:spLocks/>
          </p:cNvSpPr>
          <p:nvPr/>
        </p:nvSpPr>
        <p:spPr bwMode="auto">
          <a:xfrm>
            <a:off x="6081713" y="30163"/>
            <a:ext cx="4237038" cy="4229100"/>
          </a:xfrm>
          <a:custGeom>
            <a:avLst/>
            <a:gdLst>
              <a:gd name="T0" fmla="*/ 1082 w 2669"/>
              <a:gd name="T1" fmla="*/ 2664 h 2664"/>
              <a:gd name="T2" fmla="*/ 0 w 2669"/>
              <a:gd name="T3" fmla="*/ 1081 h 2664"/>
              <a:gd name="T4" fmla="*/ 1591 w 2669"/>
              <a:gd name="T5" fmla="*/ 0 h 2664"/>
              <a:gd name="T6" fmla="*/ 2669 w 2669"/>
              <a:gd name="T7" fmla="*/ 1589 h 2664"/>
              <a:gd name="T8" fmla="*/ 1082 w 2669"/>
              <a:gd name="T9" fmla="*/ 2664 h 2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69" h="2664">
                <a:moveTo>
                  <a:pt x="1082" y="2664"/>
                </a:moveTo>
                <a:lnTo>
                  <a:pt x="0" y="1081"/>
                </a:lnTo>
                <a:lnTo>
                  <a:pt x="1591" y="0"/>
                </a:lnTo>
                <a:lnTo>
                  <a:pt x="2669" y="1589"/>
                </a:lnTo>
                <a:lnTo>
                  <a:pt x="1082" y="2664"/>
                </a:lnTo>
                <a:close/>
              </a:path>
            </a:pathLst>
          </a:custGeom>
          <a:noFill/>
          <a:ln w="7938" cap="flat">
            <a:solidFill>
              <a:srgbClr val="E9E9E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13"/>
          <p:cNvSpPr>
            <a:spLocks/>
          </p:cNvSpPr>
          <p:nvPr/>
        </p:nvSpPr>
        <p:spPr bwMode="auto">
          <a:xfrm>
            <a:off x="6148388" y="98425"/>
            <a:ext cx="4110038" cy="4102100"/>
          </a:xfrm>
          <a:custGeom>
            <a:avLst/>
            <a:gdLst>
              <a:gd name="T0" fmla="*/ 1003 w 2589"/>
              <a:gd name="T1" fmla="*/ 2584 h 2584"/>
              <a:gd name="T2" fmla="*/ 0 w 2589"/>
              <a:gd name="T3" fmla="*/ 1001 h 2584"/>
              <a:gd name="T4" fmla="*/ 1587 w 2589"/>
              <a:gd name="T5" fmla="*/ 0 h 2584"/>
              <a:gd name="T6" fmla="*/ 2589 w 2589"/>
              <a:gd name="T7" fmla="*/ 1583 h 2584"/>
              <a:gd name="T8" fmla="*/ 1003 w 2589"/>
              <a:gd name="T9" fmla="*/ 2584 h 25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89" h="2584">
                <a:moveTo>
                  <a:pt x="1003" y="2584"/>
                </a:moveTo>
                <a:lnTo>
                  <a:pt x="0" y="1001"/>
                </a:lnTo>
                <a:lnTo>
                  <a:pt x="1587" y="0"/>
                </a:lnTo>
                <a:lnTo>
                  <a:pt x="2589" y="1583"/>
                </a:lnTo>
                <a:lnTo>
                  <a:pt x="1003" y="2584"/>
                </a:lnTo>
                <a:close/>
              </a:path>
            </a:pathLst>
          </a:custGeom>
          <a:noFill/>
          <a:ln w="7938" cap="flat">
            <a:solidFill>
              <a:srgbClr val="E8E8E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14"/>
          <p:cNvSpPr>
            <a:spLocks/>
          </p:cNvSpPr>
          <p:nvPr/>
        </p:nvSpPr>
        <p:spPr bwMode="auto">
          <a:xfrm>
            <a:off x="6215063" y="165100"/>
            <a:ext cx="3976688" cy="3968750"/>
          </a:xfrm>
          <a:custGeom>
            <a:avLst/>
            <a:gdLst>
              <a:gd name="T0" fmla="*/ 924 w 2505"/>
              <a:gd name="T1" fmla="*/ 2500 h 2500"/>
              <a:gd name="T2" fmla="*/ 0 w 2505"/>
              <a:gd name="T3" fmla="*/ 921 h 2500"/>
              <a:gd name="T4" fmla="*/ 1582 w 2505"/>
              <a:gd name="T5" fmla="*/ 0 h 2500"/>
              <a:gd name="T6" fmla="*/ 2505 w 2505"/>
              <a:gd name="T7" fmla="*/ 1573 h 2500"/>
              <a:gd name="T8" fmla="*/ 924 w 2505"/>
              <a:gd name="T9" fmla="*/ 2500 h 2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05" h="2500">
                <a:moveTo>
                  <a:pt x="924" y="2500"/>
                </a:moveTo>
                <a:lnTo>
                  <a:pt x="0" y="921"/>
                </a:lnTo>
                <a:lnTo>
                  <a:pt x="1582" y="0"/>
                </a:lnTo>
                <a:lnTo>
                  <a:pt x="2505" y="1573"/>
                </a:lnTo>
                <a:lnTo>
                  <a:pt x="924" y="2500"/>
                </a:lnTo>
                <a:close/>
              </a:path>
            </a:pathLst>
          </a:custGeom>
          <a:noFill/>
          <a:ln w="7938" cap="flat">
            <a:solidFill>
              <a:srgbClr val="E8E7E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15"/>
          <p:cNvSpPr>
            <a:spLocks/>
          </p:cNvSpPr>
          <p:nvPr/>
        </p:nvSpPr>
        <p:spPr bwMode="auto">
          <a:xfrm>
            <a:off x="6275388" y="223838"/>
            <a:ext cx="3849688" cy="3841750"/>
          </a:xfrm>
          <a:custGeom>
            <a:avLst/>
            <a:gdLst>
              <a:gd name="T0" fmla="*/ 849 w 2425"/>
              <a:gd name="T1" fmla="*/ 2420 h 2420"/>
              <a:gd name="T2" fmla="*/ 0 w 2425"/>
              <a:gd name="T3" fmla="*/ 847 h 2420"/>
              <a:gd name="T4" fmla="*/ 1576 w 2425"/>
              <a:gd name="T5" fmla="*/ 0 h 2420"/>
              <a:gd name="T6" fmla="*/ 2425 w 2425"/>
              <a:gd name="T7" fmla="*/ 1573 h 2420"/>
              <a:gd name="T8" fmla="*/ 849 w 2425"/>
              <a:gd name="T9" fmla="*/ 2420 h 24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25" h="2420">
                <a:moveTo>
                  <a:pt x="849" y="2420"/>
                </a:moveTo>
                <a:lnTo>
                  <a:pt x="0" y="847"/>
                </a:lnTo>
                <a:lnTo>
                  <a:pt x="1576" y="0"/>
                </a:lnTo>
                <a:lnTo>
                  <a:pt x="2425" y="1573"/>
                </a:lnTo>
                <a:lnTo>
                  <a:pt x="849" y="2420"/>
                </a:lnTo>
                <a:close/>
              </a:path>
            </a:pathLst>
          </a:custGeom>
          <a:noFill/>
          <a:ln w="7938" cap="flat">
            <a:solidFill>
              <a:srgbClr val="E7E6E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16"/>
          <p:cNvSpPr>
            <a:spLocks/>
          </p:cNvSpPr>
          <p:nvPr/>
        </p:nvSpPr>
        <p:spPr bwMode="auto">
          <a:xfrm>
            <a:off x="6342063" y="290513"/>
            <a:ext cx="3722688" cy="3716338"/>
          </a:xfrm>
          <a:custGeom>
            <a:avLst/>
            <a:gdLst>
              <a:gd name="T0" fmla="*/ 769 w 2345"/>
              <a:gd name="T1" fmla="*/ 2341 h 2341"/>
              <a:gd name="T2" fmla="*/ 0 w 2345"/>
              <a:gd name="T3" fmla="*/ 768 h 2341"/>
              <a:gd name="T4" fmla="*/ 1571 w 2345"/>
              <a:gd name="T5" fmla="*/ 0 h 2341"/>
              <a:gd name="T6" fmla="*/ 2345 w 2345"/>
              <a:gd name="T7" fmla="*/ 1568 h 2341"/>
              <a:gd name="T8" fmla="*/ 769 w 2345"/>
              <a:gd name="T9" fmla="*/ 2341 h 2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45" h="2341">
                <a:moveTo>
                  <a:pt x="769" y="2341"/>
                </a:moveTo>
                <a:lnTo>
                  <a:pt x="0" y="768"/>
                </a:lnTo>
                <a:lnTo>
                  <a:pt x="1571" y="0"/>
                </a:lnTo>
                <a:lnTo>
                  <a:pt x="2345" y="1568"/>
                </a:lnTo>
                <a:lnTo>
                  <a:pt x="769" y="2341"/>
                </a:lnTo>
                <a:close/>
              </a:path>
            </a:pathLst>
          </a:custGeom>
          <a:noFill/>
          <a:ln w="7938" cap="flat">
            <a:solidFill>
              <a:srgbClr val="E6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17"/>
          <p:cNvSpPr>
            <a:spLocks/>
          </p:cNvSpPr>
          <p:nvPr/>
        </p:nvSpPr>
        <p:spPr bwMode="auto">
          <a:xfrm>
            <a:off x="6410326" y="358775"/>
            <a:ext cx="3587750" cy="3581400"/>
          </a:xfrm>
          <a:custGeom>
            <a:avLst/>
            <a:gdLst>
              <a:gd name="T0" fmla="*/ 695 w 2260"/>
              <a:gd name="T1" fmla="*/ 2256 h 2256"/>
              <a:gd name="T2" fmla="*/ 0 w 2260"/>
              <a:gd name="T3" fmla="*/ 688 h 2256"/>
              <a:gd name="T4" fmla="*/ 1565 w 2260"/>
              <a:gd name="T5" fmla="*/ 0 h 2256"/>
              <a:gd name="T6" fmla="*/ 2260 w 2260"/>
              <a:gd name="T7" fmla="*/ 1562 h 2256"/>
              <a:gd name="T8" fmla="*/ 695 w 2260"/>
              <a:gd name="T9" fmla="*/ 2256 h 2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60" h="2256">
                <a:moveTo>
                  <a:pt x="695" y="2256"/>
                </a:moveTo>
                <a:lnTo>
                  <a:pt x="0" y="688"/>
                </a:lnTo>
                <a:lnTo>
                  <a:pt x="1565" y="0"/>
                </a:lnTo>
                <a:lnTo>
                  <a:pt x="2260" y="1562"/>
                </a:lnTo>
                <a:lnTo>
                  <a:pt x="695" y="2256"/>
                </a:lnTo>
                <a:close/>
              </a:path>
            </a:pathLst>
          </a:custGeom>
          <a:noFill/>
          <a:ln w="793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Freeform 18"/>
          <p:cNvSpPr>
            <a:spLocks/>
          </p:cNvSpPr>
          <p:nvPr/>
        </p:nvSpPr>
        <p:spPr bwMode="auto">
          <a:xfrm>
            <a:off x="6469063" y="417513"/>
            <a:ext cx="3462338" cy="3454400"/>
          </a:xfrm>
          <a:custGeom>
            <a:avLst/>
            <a:gdLst>
              <a:gd name="T0" fmla="*/ 621 w 2181"/>
              <a:gd name="T1" fmla="*/ 2176 h 2176"/>
              <a:gd name="T2" fmla="*/ 0 w 2181"/>
              <a:gd name="T3" fmla="*/ 619 h 2176"/>
              <a:gd name="T4" fmla="*/ 1565 w 2181"/>
              <a:gd name="T5" fmla="*/ 0 h 2176"/>
              <a:gd name="T6" fmla="*/ 2181 w 2181"/>
              <a:gd name="T7" fmla="*/ 1562 h 2176"/>
              <a:gd name="T8" fmla="*/ 621 w 2181"/>
              <a:gd name="T9" fmla="*/ 2176 h 2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81" h="2176">
                <a:moveTo>
                  <a:pt x="621" y="2176"/>
                </a:moveTo>
                <a:lnTo>
                  <a:pt x="0" y="619"/>
                </a:lnTo>
                <a:lnTo>
                  <a:pt x="1565" y="0"/>
                </a:lnTo>
                <a:lnTo>
                  <a:pt x="2181" y="1562"/>
                </a:lnTo>
                <a:lnTo>
                  <a:pt x="621" y="2176"/>
                </a:lnTo>
                <a:close/>
              </a:path>
            </a:pathLst>
          </a:custGeom>
          <a:noFill/>
          <a:ln w="7938" cap="flat">
            <a:solidFill>
              <a:srgbClr val="E4E4E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19"/>
          <p:cNvSpPr>
            <a:spLocks/>
          </p:cNvSpPr>
          <p:nvPr/>
        </p:nvSpPr>
        <p:spPr bwMode="auto">
          <a:xfrm>
            <a:off x="6535738" y="484188"/>
            <a:ext cx="3335338" cy="3328988"/>
          </a:xfrm>
          <a:custGeom>
            <a:avLst/>
            <a:gdLst>
              <a:gd name="T0" fmla="*/ 541 w 2101"/>
              <a:gd name="T1" fmla="*/ 2097 h 2097"/>
              <a:gd name="T2" fmla="*/ 0 w 2101"/>
              <a:gd name="T3" fmla="*/ 540 h 2097"/>
              <a:gd name="T4" fmla="*/ 1560 w 2101"/>
              <a:gd name="T5" fmla="*/ 0 h 2097"/>
              <a:gd name="T6" fmla="*/ 2101 w 2101"/>
              <a:gd name="T7" fmla="*/ 1557 h 2097"/>
              <a:gd name="T8" fmla="*/ 541 w 2101"/>
              <a:gd name="T9" fmla="*/ 2097 h 2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01" h="2097">
                <a:moveTo>
                  <a:pt x="541" y="2097"/>
                </a:moveTo>
                <a:lnTo>
                  <a:pt x="0" y="540"/>
                </a:lnTo>
                <a:lnTo>
                  <a:pt x="1560" y="0"/>
                </a:lnTo>
                <a:lnTo>
                  <a:pt x="2101" y="1557"/>
                </a:lnTo>
                <a:lnTo>
                  <a:pt x="541" y="2097"/>
                </a:lnTo>
                <a:close/>
              </a:path>
            </a:pathLst>
          </a:custGeom>
          <a:noFill/>
          <a:ln w="7938" cap="flat">
            <a:solidFill>
              <a:srgbClr val="E3E3E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20"/>
          <p:cNvSpPr>
            <a:spLocks/>
          </p:cNvSpPr>
          <p:nvPr/>
        </p:nvSpPr>
        <p:spPr bwMode="auto">
          <a:xfrm>
            <a:off x="6604001" y="552450"/>
            <a:ext cx="3200400" cy="3194050"/>
          </a:xfrm>
          <a:custGeom>
            <a:avLst/>
            <a:gdLst>
              <a:gd name="T0" fmla="*/ 461 w 2016"/>
              <a:gd name="T1" fmla="*/ 2012 h 2012"/>
              <a:gd name="T2" fmla="*/ 0 w 2016"/>
              <a:gd name="T3" fmla="*/ 460 h 2012"/>
              <a:gd name="T4" fmla="*/ 1554 w 2016"/>
              <a:gd name="T5" fmla="*/ 0 h 2012"/>
              <a:gd name="T6" fmla="*/ 2016 w 2016"/>
              <a:gd name="T7" fmla="*/ 1551 h 2012"/>
              <a:gd name="T8" fmla="*/ 461 w 2016"/>
              <a:gd name="T9" fmla="*/ 2012 h 20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16" h="2012">
                <a:moveTo>
                  <a:pt x="461" y="2012"/>
                </a:moveTo>
                <a:lnTo>
                  <a:pt x="0" y="460"/>
                </a:lnTo>
                <a:lnTo>
                  <a:pt x="1554" y="0"/>
                </a:lnTo>
                <a:lnTo>
                  <a:pt x="2016" y="1551"/>
                </a:lnTo>
                <a:lnTo>
                  <a:pt x="461" y="2012"/>
                </a:lnTo>
                <a:close/>
              </a:path>
            </a:pathLst>
          </a:custGeom>
          <a:noFill/>
          <a:ln w="7938" cap="flat">
            <a:solidFill>
              <a:srgbClr val="E2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21"/>
          <p:cNvSpPr>
            <a:spLocks/>
          </p:cNvSpPr>
          <p:nvPr/>
        </p:nvSpPr>
        <p:spPr bwMode="auto">
          <a:xfrm>
            <a:off x="6662738" y="611188"/>
            <a:ext cx="3073400" cy="3068638"/>
          </a:xfrm>
          <a:custGeom>
            <a:avLst/>
            <a:gdLst>
              <a:gd name="T0" fmla="*/ 387 w 1936"/>
              <a:gd name="T1" fmla="*/ 1933 h 1933"/>
              <a:gd name="T2" fmla="*/ 0 w 1936"/>
              <a:gd name="T3" fmla="*/ 386 h 1933"/>
              <a:gd name="T4" fmla="*/ 1554 w 1936"/>
              <a:gd name="T5" fmla="*/ 0 h 1933"/>
              <a:gd name="T6" fmla="*/ 1936 w 1936"/>
              <a:gd name="T7" fmla="*/ 1546 h 1933"/>
              <a:gd name="T8" fmla="*/ 387 w 1936"/>
              <a:gd name="T9" fmla="*/ 1933 h 1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36" h="1933">
                <a:moveTo>
                  <a:pt x="387" y="1933"/>
                </a:moveTo>
                <a:lnTo>
                  <a:pt x="0" y="386"/>
                </a:lnTo>
                <a:lnTo>
                  <a:pt x="1554" y="0"/>
                </a:lnTo>
                <a:lnTo>
                  <a:pt x="1936" y="1546"/>
                </a:lnTo>
                <a:lnTo>
                  <a:pt x="387" y="1933"/>
                </a:lnTo>
                <a:close/>
              </a:path>
            </a:pathLst>
          </a:custGeom>
          <a:noFill/>
          <a:ln w="7938" cap="flat">
            <a:solidFill>
              <a:srgbClr val="E1E1E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22"/>
          <p:cNvSpPr>
            <a:spLocks/>
          </p:cNvSpPr>
          <p:nvPr/>
        </p:nvSpPr>
        <p:spPr bwMode="auto">
          <a:xfrm>
            <a:off x="6729413" y="677863"/>
            <a:ext cx="2947988" cy="2933700"/>
          </a:xfrm>
          <a:custGeom>
            <a:avLst/>
            <a:gdLst>
              <a:gd name="T0" fmla="*/ 308 w 1857"/>
              <a:gd name="T1" fmla="*/ 1848 h 1848"/>
              <a:gd name="T2" fmla="*/ 0 w 1857"/>
              <a:gd name="T3" fmla="*/ 307 h 1848"/>
              <a:gd name="T4" fmla="*/ 1544 w 1857"/>
              <a:gd name="T5" fmla="*/ 0 h 1848"/>
              <a:gd name="T6" fmla="*/ 1857 w 1857"/>
              <a:gd name="T7" fmla="*/ 1541 h 1848"/>
              <a:gd name="T8" fmla="*/ 308 w 1857"/>
              <a:gd name="T9" fmla="*/ 1848 h 1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57" h="1848">
                <a:moveTo>
                  <a:pt x="308" y="1848"/>
                </a:moveTo>
                <a:lnTo>
                  <a:pt x="0" y="307"/>
                </a:lnTo>
                <a:lnTo>
                  <a:pt x="1544" y="0"/>
                </a:lnTo>
                <a:lnTo>
                  <a:pt x="1857" y="1541"/>
                </a:lnTo>
                <a:lnTo>
                  <a:pt x="308" y="1848"/>
                </a:lnTo>
                <a:close/>
              </a:path>
            </a:pathLst>
          </a:custGeom>
          <a:noFill/>
          <a:ln w="7938" cap="flat">
            <a:solidFill>
              <a:srgbClr val="E1E0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23"/>
          <p:cNvSpPr>
            <a:spLocks/>
          </p:cNvSpPr>
          <p:nvPr/>
        </p:nvSpPr>
        <p:spPr bwMode="auto">
          <a:xfrm>
            <a:off x="6797676" y="744538"/>
            <a:ext cx="2813050" cy="2808288"/>
          </a:xfrm>
          <a:custGeom>
            <a:avLst/>
            <a:gdLst>
              <a:gd name="T0" fmla="*/ 228 w 1772"/>
              <a:gd name="T1" fmla="*/ 1769 h 1769"/>
              <a:gd name="T2" fmla="*/ 0 w 1772"/>
              <a:gd name="T3" fmla="*/ 228 h 1769"/>
              <a:gd name="T4" fmla="*/ 1538 w 1772"/>
              <a:gd name="T5" fmla="*/ 0 h 1769"/>
              <a:gd name="T6" fmla="*/ 1772 w 1772"/>
              <a:gd name="T7" fmla="*/ 1536 h 1769"/>
              <a:gd name="T8" fmla="*/ 228 w 1772"/>
              <a:gd name="T9" fmla="*/ 1769 h 1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72" h="1769">
                <a:moveTo>
                  <a:pt x="228" y="1769"/>
                </a:moveTo>
                <a:lnTo>
                  <a:pt x="0" y="228"/>
                </a:lnTo>
                <a:lnTo>
                  <a:pt x="1538" y="0"/>
                </a:lnTo>
                <a:lnTo>
                  <a:pt x="1772" y="1536"/>
                </a:lnTo>
                <a:lnTo>
                  <a:pt x="228" y="1769"/>
                </a:lnTo>
                <a:close/>
              </a:path>
            </a:pathLst>
          </a:custGeom>
          <a:noFill/>
          <a:ln w="7938" cap="flat">
            <a:solidFill>
              <a:srgbClr val="E0DF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24"/>
          <p:cNvSpPr>
            <a:spLocks/>
          </p:cNvSpPr>
          <p:nvPr/>
        </p:nvSpPr>
        <p:spPr bwMode="auto">
          <a:xfrm>
            <a:off x="6864351" y="803275"/>
            <a:ext cx="2678113" cy="2682875"/>
          </a:xfrm>
          <a:custGeom>
            <a:avLst/>
            <a:gdLst>
              <a:gd name="T0" fmla="*/ 154 w 1687"/>
              <a:gd name="T1" fmla="*/ 1690 h 1690"/>
              <a:gd name="T2" fmla="*/ 0 w 1687"/>
              <a:gd name="T3" fmla="*/ 154 h 1690"/>
              <a:gd name="T4" fmla="*/ 1534 w 1687"/>
              <a:gd name="T5" fmla="*/ 0 h 1690"/>
              <a:gd name="T6" fmla="*/ 1687 w 1687"/>
              <a:gd name="T7" fmla="*/ 1536 h 1690"/>
              <a:gd name="T8" fmla="*/ 154 w 1687"/>
              <a:gd name="T9" fmla="*/ 1690 h 1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7" h="1690">
                <a:moveTo>
                  <a:pt x="154" y="1690"/>
                </a:moveTo>
                <a:lnTo>
                  <a:pt x="0" y="154"/>
                </a:lnTo>
                <a:lnTo>
                  <a:pt x="1534" y="0"/>
                </a:lnTo>
                <a:lnTo>
                  <a:pt x="1687" y="1536"/>
                </a:lnTo>
                <a:lnTo>
                  <a:pt x="154" y="1690"/>
                </a:lnTo>
                <a:close/>
              </a:path>
            </a:pathLst>
          </a:custGeom>
          <a:noFill/>
          <a:ln w="7938" cap="flat">
            <a:solidFill>
              <a:srgbClr val="DFDF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3" name="组合 59"/>
          <p:cNvGrpSpPr/>
          <p:nvPr/>
        </p:nvGrpSpPr>
        <p:grpSpPr>
          <a:xfrm>
            <a:off x="1073086" y="1976890"/>
            <a:ext cx="2499898" cy="3003018"/>
            <a:chOff x="1908463" y="3161459"/>
            <a:chExt cx="2499898" cy="3003018"/>
          </a:xfrm>
        </p:grpSpPr>
        <p:sp>
          <p:nvSpPr>
            <p:cNvPr id="44" name="矩形 43"/>
            <p:cNvSpPr/>
            <p:nvPr/>
          </p:nvSpPr>
          <p:spPr>
            <a:xfrm>
              <a:off x="1925087" y="3161459"/>
              <a:ext cx="248327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/>
                <a:t>设备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1908463" y="3579154"/>
              <a:ext cx="2499898" cy="25853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安卓手机：系统要求：安卓</a:t>
              </a:r>
              <a:r>
                <a:rPr lang="en-US" altLang="zh-CN" dirty="0"/>
                <a:t>4.0</a:t>
              </a:r>
              <a:r>
                <a:rPr lang="zh-CN" altLang="zh-CN" dirty="0"/>
                <a:t>以上系统适用屏幕像素：通用</a:t>
              </a:r>
            </a:p>
            <a:p>
              <a:r>
                <a:rPr lang="en-US" altLang="zh-CN" dirty="0"/>
                <a:t>iPhone</a:t>
              </a:r>
              <a:r>
                <a:rPr lang="zh-CN" altLang="zh-CN" dirty="0"/>
                <a:t>：系统要求：</a:t>
              </a:r>
              <a:r>
                <a:rPr lang="en-US" altLang="zh-CN" dirty="0"/>
                <a:t>iPhone6.1-iPhone8.0</a:t>
              </a:r>
              <a:r>
                <a:rPr lang="zh-CN" altLang="zh-CN" dirty="0"/>
                <a:t>以上系统适用屏幕像素：通用；</a:t>
              </a:r>
            </a:p>
            <a:p>
              <a:r>
                <a:rPr lang="zh-CN" altLang="zh-CN" dirty="0"/>
                <a:t>输入设备：一块触摸屏</a:t>
              </a:r>
            </a:p>
            <a:p>
              <a:r>
                <a:rPr lang="zh-CN" altLang="zh-CN" dirty="0"/>
                <a:t>输出设备：一块触摸屏</a:t>
              </a:r>
            </a:p>
          </p:txBody>
        </p:sp>
      </p:grpSp>
      <p:grpSp>
        <p:nvGrpSpPr>
          <p:cNvPr id="46" name="组合 59"/>
          <p:cNvGrpSpPr/>
          <p:nvPr/>
        </p:nvGrpSpPr>
        <p:grpSpPr>
          <a:xfrm>
            <a:off x="4402226" y="1984641"/>
            <a:ext cx="2499898" cy="1064026"/>
            <a:chOff x="1908463" y="3161459"/>
            <a:chExt cx="2499898" cy="1064026"/>
          </a:xfrm>
        </p:grpSpPr>
        <p:sp>
          <p:nvSpPr>
            <p:cNvPr id="47" name="矩形 46"/>
            <p:cNvSpPr/>
            <p:nvPr/>
          </p:nvSpPr>
          <p:spPr>
            <a:xfrm>
              <a:off x="1925087" y="3161459"/>
              <a:ext cx="248327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000" b="1" dirty="0"/>
                <a:t>支持软件 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1908463" y="3579154"/>
              <a:ext cx="249989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支持苹果端和安卓端的微信平台。</a:t>
              </a:r>
            </a:p>
          </p:txBody>
        </p:sp>
      </p:grpSp>
      <p:grpSp>
        <p:nvGrpSpPr>
          <p:cNvPr id="49" name="组合 59"/>
          <p:cNvGrpSpPr/>
          <p:nvPr/>
        </p:nvGrpSpPr>
        <p:grpSpPr>
          <a:xfrm>
            <a:off x="7747990" y="1886403"/>
            <a:ext cx="2499898" cy="1618024"/>
            <a:chOff x="1908463" y="3161459"/>
            <a:chExt cx="2499898" cy="1618024"/>
          </a:xfrm>
        </p:grpSpPr>
        <p:sp>
          <p:nvSpPr>
            <p:cNvPr id="50" name="矩形 49"/>
            <p:cNvSpPr/>
            <p:nvPr/>
          </p:nvSpPr>
          <p:spPr>
            <a:xfrm>
              <a:off x="1925087" y="3161459"/>
              <a:ext cx="248327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000" b="1" dirty="0"/>
                <a:t>接口 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1908463" y="3579154"/>
              <a:ext cx="2499898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同其他系统的接口：微信小程序连接本地接口。</a:t>
              </a:r>
            </a:p>
            <a:p>
              <a:r>
                <a:rPr lang="zh-CN" altLang="zh-CN" dirty="0"/>
                <a:t>数据通信协议：</a:t>
              </a:r>
              <a:r>
                <a:rPr lang="en-US" altLang="zh-CN" dirty="0"/>
                <a:t>TCP/IP</a:t>
              </a:r>
              <a:r>
                <a:rPr lang="zh-CN" altLang="zh-CN" dirty="0"/>
                <a:t>协议。</a:t>
              </a:r>
            </a:p>
          </p:txBody>
        </p:sp>
      </p:grpSp>
      <p:grpSp>
        <p:nvGrpSpPr>
          <p:cNvPr id="52" name="组合 59"/>
          <p:cNvGrpSpPr/>
          <p:nvPr/>
        </p:nvGrpSpPr>
        <p:grpSpPr>
          <a:xfrm>
            <a:off x="4407770" y="3819384"/>
            <a:ext cx="2499898" cy="1064026"/>
            <a:chOff x="1908463" y="3161459"/>
            <a:chExt cx="2499898" cy="1064026"/>
          </a:xfrm>
        </p:grpSpPr>
        <p:sp>
          <p:nvSpPr>
            <p:cNvPr id="53" name="矩形 52"/>
            <p:cNvSpPr/>
            <p:nvPr/>
          </p:nvSpPr>
          <p:spPr>
            <a:xfrm>
              <a:off x="1925087" y="3161459"/>
              <a:ext cx="248327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000" b="1" dirty="0"/>
                <a:t>控制 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1908463" y="3579154"/>
              <a:ext cx="249989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控制方法：集中控制；</a:t>
              </a:r>
            </a:p>
            <a:p>
              <a:r>
                <a:rPr lang="zh-CN" altLang="zh-CN" dirty="0"/>
                <a:t>控制信号：数字信号。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49094591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0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1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24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25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26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5734212" cy="990217"/>
            <a:chOff x="64293" y="254705"/>
            <a:chExt cx="5734212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47916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3200" dirty="0"/>
                <a:t>基本设计概念和处理流程 </a:t>
              </a:r>
              <a:endParaRPr lang="zh-CN" altLang="en-US" sz="3200" dirty="0"/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823757" y="1083582"/>
            <a:ext cx="454483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2000" dirty="0"/>
              <a:t>基本设计概念：</a:t>
            </a:r>
          </a:p>
          <a:p>
            <a:r>
              <a:rPr lang="zh-CN" altLang="zh-CN" sz="2000" dirty="0"/>
              <a:t>设计简单、方便操作的用户操作流程。</a:t>
            </a:r>
          </a:p>
          <a:p>
            <a:endParaRPr lang="zh-CN" altLang="zh-CN" sz="2000" dirty="0"/>
          </a:p>
          <a:p>
            <a:endParaRPr lang="zh-CN" altLang="en-US" sz="2400" dirty="0"/>
          </a:p>
        </p:txBody>
      </p:sp>
      <p:grpSp>
        <p:nvGrpSpPr>
          <p:cNvPr id="12" name="组合 59"/>
          <p:cNvGrpSpPr/>
          <p:nvPr/>
        </p:nvGrpSpPr>
        <p:grpSpPr>
          <a:xfrm>
            <a:off x="865188" y="2150582"/>
            <a:ext cx="2499898" cy="1015663"/>
            <a:chOff x="1908463" y="3161459"/>
            <a:chExt cx="2499898" cy="1015663"/>
          </a:xfrm>
        </p:grpSpPr>
        <p:sp>
          <p:nvSpPr>
            <p:cNvPr id="13" name="矩形 12"/>
            <p:cNvSpPr/>
            <p:nvPr/>
          </p:nvSpPr>
          <p:spPr>
            <a:xfrm>
              <a:off x="1925087" y="3161459"/>
              <a:ext cx="2483274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/>
                <a:t>购物流程</a:t>
              </a:r>
              <a:endParaRPr lang="en-US" altLang="zh-CN" sz="2000" b="1" dirty="0"/>
            </a:p>
            <a:p>
              <a:endParaRPr lang="en-US" altLang="zh-CN" sz="2000" b="1" dirty="0"/>
            </a:p>
            <a:p>
              <a:r>
                <a:rPr lang="zh-CN" altLang="en-US" sz="2000" b="1" dirty="0"/>
                <a:t> 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1908463" y="3579154"/>
              <a:ext cx="249989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zh-CN" dirty="0"/>
            </a:p>
          </p:txBody>
        </p:sp>
      </p:grpSp>
      <p:grpSp>
        <p:nvGrpSpPr>
          <p:cNvPr id="15" name="组合 59"/>
          <p:cNvGrpSpPr/>
          <p:nvPr/>
        </p:nvGrpSpPr>
        <p:grpSpPr>
          <a:xfrm>
            <a:off x="823757" y="3049196"/>
            <a:ext cx="2239256" cy="707886"/>
            <a:chOff x="1908463" y="3161459"/>
            <a:chExt cx="2499898" cy="846136"/>
          </a:xfrm>
        </p:grpSpPr>
        <p:sp>
          <p:nvSpPr>
            <p:cNvPr id="16" name="矩形 15"/>
            <p:cNvSpPr/>
            <p:nvPr/>
          </p:nvSpPr>
          <p:spPr>
            <a:xfrm>
              <a:off x="1925087" y="3161459"/>
              <a:ext cx="2483274" cy="8461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b="1" dirty="0"/>
                <a:t>上传商品流程</a:t>
              </a:r>
              <a:endParaRPr lang="en-US" altLang="zh-CN" sz="2000" b="1" dirty="0"/>
            </a:p>
            <a:p>
              <a:r>
                <a:rPr lang="zh-CN" altLang="en-US" sz="2000" b="1" dirty="0"/>
                <a:t> 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908463" y="3579154"/>
              <a:ext cx="249989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zh-CN" dirty="0"/>
            </a:p>
          </p:txBody>
        </p:sp>
      </p:grpSp>
      <p:sp>
        <p:nvSpPr>
          <p:cNvPr id="18" name="矩形 17"/>
          <p:cNvSpPr/>
          <p:nvPr/>
        </p:nvSpPr>
        <p:spPr>
          <a:xfrm>
            <a:off x="823757" y="3940030"/>
            <a:ext cx="22243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/>
              <a:t>下架商品流程 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65188" y="4748616"/>
            <a:ext cx="22243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/>
              <a:t>申诉流程</a:t>
            </a:r>
            <a:endParaRPr lang="zh-CN" altLang="en-US" sz="2000" b="1" dirty="0">
              <a:latin typeface="+mj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38647" y="5562362"/>
            <a:ext cx="22243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/>
              <a:t>修改个人资料流程</a:t>
            </a:r>
            <a:endParaRPr lang="zh-CN" altLang="en-US" sz="2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4565954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2358288" cy="990217"/>
            <a:chOff x="64293" y="254705"/>
            <a:chExt cx="2358288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4157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流程图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购物流程</a:t>
            </a:r>
          </a:p>
        </p:txBody>
      </p:sp>
      <p:pic>
        <p:nvPicPr>
          <p:cNvPr id="12" name="图片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6120" y="465388"/>
            <a:ext cx="2576814" cy="5980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11D91A9-B778-436A-B336-F03C2D6D20E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422581" y="403225"/>
            <a:ext cx="4261023" cy="604255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314794" y="1188775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上传商品流程</a:t>
            </a:r>
          </a:p>
        </p:txBody>
      </p:sp>
    </p:spTree>
    <p:extLst>
      <p:ext uri="{BB962C8B-B14F-4D97-AF65-F5344CB8AC3E}">
        <p14:creationId xmlns:p14="http://schemas.microsoft.com/office/powerpoint/2010/main" val="1793230112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3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1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3" presetClass="entr" presetSubtype="1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3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6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2358288" cy="990217"/>
            <a:chOff x="64293" y="254705"/>
            <a:chExt cx="2358288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4157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流程图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下架商品流程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314794" y="118877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申诉流程</a:t>
            </a:r>
          </a:p>
        </p:txBody>
      </p:sp>
      <p:pic>
        <p:nvPicPr>
          <p:cNvPr id="13" name="图片 1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926" y="465388"/>
            <a:ext cx="2181868" cy="4659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图片 1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181" y="465388"/>
            <a:ext cx="2557463" cy="54970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1178610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8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3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6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 rot="10800000">
            <a:off x="-167947" y="-3458114"/>
            <a:ext cx="14004320" cy="9920291"/>
            <a:chOff x="771526" y="60326"/>
            <a:chExt cx="6002338" cy="4419600"/>
          </a:xfrm>
        </p:grpSpPr>
        <p:sp>
          <p:nvSpPr>
            <p:cNvPr id="5" name="AutoShape 34"/>
            <p:cNvSpPr>
              <a:spLocks noChangeAspect="1" noChangeArrowheads="1" noTextEdit="1"/>
            </p:cNvSpPr>
            <p:nvPr/>
          </p:nvSpPr>
          <p:spPr bwMode="auto">
            <a:xfrm>
              <a:off x="1157288" y="128588"/>
              <a:ext cx="5299075" cy="4257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Freeform 36"/>
            <p:cNvSpPr>
              <a:spLocks/>
            </p:cNvSpPr>
            <p:nvPr/>
          </p:nvSpPr>
          <p:spPr bwMode="auto">
            <a:xfrm>
              <a:off x="771526" y="60326"/>
              <a:ext cx="6002338" cy="4419600"/>
            </a:xfrm>
            <a:custGeom>
              <a:avLst/>
              <a:gdLst>
                <a:gd name="T0" fmla="*/ 410 w 1478"/>
                <a:gd name="T1" fmla="*/ 1046 h 1090"/>
                <a:gd name="T2" fmla="*/ 118 w 1478"/>
                <a:gd name="T3" fmla="*/ 624 h 1090"/>
                <a:gd name="T4" fmla="*/ 754 w 1478"/>
                <a:gd name="T5" fmla="*/ 20 h 1090"/>
                <a:gd name="T6" fmla="*/ 1374 w 1478"/>
                <a:gd name="T7" fmla="*/ 502 h 1090"/>
                <a:gd name="T8" fmla="*/ 982 w 1478"/>
                <a:gd name="T9" fmla="*/ 1046 h 1090"/>
                <a:gd name="T10" fmla="*/ 410 w 1478"/>
                <a:gd name="T11" fmla="*/ 1046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8" h="1090">
                  <a:moveTo>
                    <a:pt x="410" y="1046"/>
                  </a:moveTo>
                  <a:cubicBezTo>
                    <a:pt x="410" y="1046"/>
                    <a:pt x="0" y="1016"/>
                    <a:pt x="118" y="624"/>
                  </a:cubicBezTo>
                  <a:cubicBezTo>
                    <a:pt x="236" y="232"/>
                    <a:pt x="482" y="0"/>
                    <a:pt x="754" y="20"/>
                  </a:cubicBezTo>
                  <a:cubicBezTo>
                    <a:pt x="1026" y="40"/>
                    <a:pt x="1270" y="144"/>
                    <a:pt x="1374" y="502"/>
                  </a:cubicBezTo>
                  <a:cubicBezTo>
                    <a:pt x="1478" y="860"/>
                    <a:pt x="1264" y="1002"/>
                    <a:pt x="982" y="1046"/>
                  </a:cubicBezTo>
                  <a:cubicBezTo>
                    <a:pt x="700" y="1090"/>
                    <a:pt x="410" y="1046"/>
                    <a:pt x="410" y="1046"/>
                  </a:cubicBezTo>
                  <a:close/>
                </a:path>
              </a:pathLst>
            </a:custGeom>
            <a:noFill/>
            <a:ln w="4763" cap="flat">
              <a:solidFill>
                <a:srgbClr val="EAEAE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37"/>
            <p:cNvSpPr>
              <a:spLocks/>
            </p:cNvSpPr>
            <p:nvPr/>
          </p:nvSpPr>
          <p:spPr bwMode="auto">
            <a:xfrm>
              <a:off x="950913" y="144463"/>
              <a:ext cx="5773738" cy="4275138"/>
            </a:xfrm>
            <a:custGeom>
              <a:avLst/>
              <a:gdLst>
                <a:gd name="T0" fmla="*/ 731 w 1422"/>
                <a:gd name="T1" fmla="*/ 19 h 1054"/>
                <a:gd name="T2" fmla="*/ 1323 w 1422"/>
                <a:gd name="T3" fmla="*/ 484 h 1054"/>
                <a:gd name="T4" fmla="*/ 947 w 1422"/>
                <a:gd name="T5" fmla="*/ 1008 h 1054"/>
                <a:gd name="T6" fmla="*/ 391 w 1422"/>
                <a:gd name="T7" fmla="*/ 1007 h 1054"/>
                <a:gd name="T8" fmla="*/ 108 w 1422"/>
                <a:gd name="T9" fmla="*/ 600 h 1054"/>
                <a:gd name="T10" fmla="*/ 115 w 1422"/>
                <a:gd name="T11" fmla="*/ 576 h 1054"/>
                <a:gd name="T12" fmla="*/ 212 w 1422"/>
                <a:gd name="T13" fmla="*/ 349 h 1054"/>
                <a:gd name="T14" fmla="*/ 731 w 1422"/>
                <a:gd name="T15" fmla="*/ 19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2" h="1054">
                  <a:moveTo>
                    <a:pt x="731" y="19"/>
                  </a:moveTo>
                  <a:cubicBezTo>
                    <a:pt x="992" y="44"/>
                    <a:pt x="1225" y="142"/>
                    <a:pt x="1323" y="484"/>
                  </a:cubicBezTo>
                  <a:cubicBezTo>
                    <a:pt x="1422" y="827"/>
                    <a:pt x="1216" y="963"/>
                    <a:pt x="947" y="1008"/>
                  </a:cubicBezTo>
                  <a:cubicBezTo>
                    <a:pt x="676" y="1054"/>
                    <a:pt x="392" y="1012"/>
                    <a:pt x="391" y="1007"/>
                  </a:cubicBezTo>
                  <a:cubicBezTo>
                    <a:pt x="389" y="1003"/>
                    <a:pt x="0" y="975"/>
                    <a:pt x="108" y="600"/>
                  </a:cubicBezTo>
                  <a:cubicBezTo>
                    <a:pt x="110" y="592"/>
                    <a:pt x="112" y="584"/>
                    <a:pt x="115" y="576"/>
                  </a:cubicBezTo>
                  <a:cubicBezTo>
                    <a:pt x="140" y="493"/>
                    <a:pt x="172" y="417"/>
                    <a:pt x="212" y="349"/>
                  </a:cubicBezTo>
                  <a:cubicBezTo>
                    <a:pt x="340" y="129"/>
                    <a:pt x="530" y="0"/>
                    <a:pt x="731" y="19"/>
                  </a:cubicBezTo>
                  <a:close/>
                </a:path>
              </a:pathLst>
            </a:custGeom>
            <a:noFill/>
            <a:ln w="4763" cap="flat">
              <a:solidFill>
                <a:srgbClr val="E8E8E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38"/>
            <p:cNvSpPr>
              <a:spLocks/>
            </p:cNvSpPr>
            <p:nvPr/>
          </p:nvSpPr>
          <p:spPr bwMode="auto">
            <a:xfrm>
              <a:off x="1125538" y="209551"/>
              <a:ext cx="5546725" cy="4152900"/>
            </a:xfrm>
            <a:custGeom>
              <a:avLst/>
              <a:gdLst>
                <a:gd name="T0" fmla="*/ 709 w 1366"/>
                <a:gd name="T1" fmla="*/ 23 h 1024"/>
                <a:gd name="T2" fmla="*/ 1273 w 1366"/>
                <a:gd name="T3" fmla="*/ 472 h 1024"/>
                <a:gd name="T4" fmla="*/ 912 w 1366"/>
                <a:gd name="T5" fmla="*/ 976 h 1024"/>
                <a:gd name="T6" fmla="*/ 372 w 1366"/>
                <a:gd name="T7" fmla="*/ 974 h 1024"/>
                <a:gd name="T8" fmla="*/ 98 w 1366"/>
                <a:gd name="T9" fmla="*/ 581 h 1024"/>
                <a:gd name="T10" fmla="*/ 104 w 1366"/>
                <a:gd name="T11" fmla="*/ 558 h 1024"/>
                <a:gd name="T12" fmla="*/ 199 w 1366"/>
                <a:gd name="T13" fmla="*/ 336 h 1024"/>
                <a:gd name="T14" fmla="*/ 709 w 1366"/>
                <a:gd name="T15" fmla="*/ 23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6" h="1024">
                  <a:moveTo>
                    <a:pt x="709" y="23"/>
                  </a:moveTo>
                  <a:cubicBezTo>
                    <a:pt x="959" y="52"/>
                    <a:pt x="1181" y="145"/>
                    <a:pt x="1273" y="472"/>
                  </a:cubicBezTo>
                  <a:cubicBezTo>
                    <a:pt x="1366" y="799"/>
                    <a:pt x="1169" y="929"/>
                    <a:pt x="912" y="976"/>
                  </a:cubicBezTo>
                  <a:cubicBezTo>
                    <a:pt x="653" y="1024"/>
                    <a:pt x="375" y="984"/>
                    <a:pt x="372" y="974"/>
                  </a:cubicBezTo>
                  <a:cubicBezTo>
                    <a:pt x="370" y="966"/>
                    <a:pt x="0" y="939"/>
                    <a:pt x="98" y="581"/>
                  </a:cubicBezTo>
                  <a:cubicBezTo>
                    <a:pt x="101" y="573"/>
                    <a:pt x="102" y="565"/>
                    <a:pt x="104" y="558"/>
                  </a:cubicBezTo>
                  <a:cubicBezTo>
                    <a:pt x="128" y="478"/>
                    <a:pt x="158" y="404"/>
                    <a:pt x="199" y="336"/>
                  </a:cubicBezTo>
                  <a:cubicBezTo>
                    <a:pt x="323" y="128"/>
                    <a:pt x="512" y="0"/>
                    <a:pt x="709" y="23"/>
                  </a:cubicBezTo>
                  <a:close/>
                </a:path>
              </a:pathLst>
            </a:custGeom>
            <a:noFill/>
            <a:ln w="4763" cap="flat">
              <a:solidFill>
                <a:srgbClr val="E6E6E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39"/>
            <p:cNvSpPr>
              <a:spLocks/>
            </p:cNvSpPr>
            <p:nvPr/>
          </p:nvSpPr>
          <p:spPr bwMode="auto">
            <a:xfrm>
              <a:off x="1303338" y="271463"/>
              <a:ext cx="5319713" cy="4029075"/>
            </a:xfrm>
            <a:custGeom>
              <a:avLst/>
              <a:gdLst>
                <a:gd name="T0" fmla="*/ 686 w 1310"/>
                <a:gd name="T1" fmla="*/ 28 h 994"/>
                <a:gd name="T2" fmla="*/ 1223 w 1310"/>
                <a:gd name="T3" fmla="*/ 460 h 994"/>
                <a:gd name="T4" fmla="*/ 877 w 1310"/>
                <a:gd name="T5" fmla="*/ 944 h 994"/>
                <a:gd name="T6" fmla="*/ 353 w 1310"/>
                <a:gd name="T7" fmla="*/ 941 h 994"/>
                <a:gd name="T8" fmla="*/ 88 w 1310"/>
                <a:gd name="T9" fmla="*/ 563 h 994"/>
                <a:gd name="T10" fmla="*/ 93 w 1310"/>
                <a:gd name="T11" fmla="*/ 540 h 994"/>
                <a:gd name="T12" fmla="*/ 184 w 1310"/>
                <a:gd name="T13" fmla="*/ 324 h 994"/>
                <a:gd name="T14" fmla="*/ 686 w 1310"/>
                <a:gd name="T15" fmla="*/ 28 h 9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10" h="994">
                  <a:moveTo>
                    <a:pt x="686" y="28"/>
                  </a:moveTo>
                  <a:cubicBezTo>
                    <a:pt x="925" y="62"/>
                    <a:pt x="1135" y="148"/>
                    <a:pt x="1223" y="460"/>
                  </a:cubicBezTo>
                  <a:cubicBezTo>
                    <a:pt x="1310" y="773"/>
                    <a:pt x="1121" y="895"/>
                    <a:pt x="877" y="944"/>
                  </a:cubicBezTo>
                  <a:cubicBezTo>
                    <a:pt x="628" y="994"/>
                    <a:pt x="357" y="956"/>
                    <a:pt x="353" y="941"/>
                  </a:cubicBezTo>
                  <a:cubicBezTo>
                    <a:pt x="349" y="929"/>
                    <a:pt x="0" y="904"/>
                    <a:pt x="88" y="563"/>
                  </a:cubicBezTo>
                  <a:cubicBezTo>
                    <a:pt x="90" y="556"/>
                    <a:pt x="91" y="548"/>
                    <a:pt x="93" y="540"/>
                  </a:cubicBezTo>
                  <a:cubicBezTo>
                    <a:pt x="114" y="464"/>
                    <a:pt x="142" y="392"/>
                    <a:pt x="184" y="324"/>
                  </a:cubicBezTo>
                  <a:cubicBezTo>
                    <a:pt x="305" y="129"/>
                    <a:pt x="493" y="0"/>
                    <a:pt x="686" y="28"/>
                  </a:cubicBezTo>
                  <a:close/>
                </a:path>
              </a:pathLst>
            </a:custGeom>
            <a:noFill/>
            <a:ln w="4763" cap="flat">
              <a:solidFill>
                <a:srgbClr val="E4E4E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40"/>
            <p:cNvSpPr>
              <a:spLocks/>
            </p:cNvSpPr>
            <p:nvPr/>
          </p:nvSpPr>
          <p:spPr bwMode="auto">
            <a:xfrm>
              <a:off x="1477963" y="334963"/>
              <a:ext cx="5092700" cy="3905250"/>
            </a:xfrm>
            <a:custGeom>
              <a:avLst/>
              <a:gdLst>
                <a:gd name="T0" fmla="*/ 664 w 1254"/>
                <a:gd name="T1" fmla="*/ 32 h 963"/>
                <a:gd name="T2" fmla="*/ 1173 w 1254"/>
                <a:gd name="T3" fmla="*/ 448 h 963"/>
                <a:gd name="T4" fmla="*/ 843 w 1254"/>
                <a:gd name="T5" fmla="*/ 911 h 963"/>
                <a:gd name="T6" fmla="*/ 334 w 1254"/>
                <a:gd name="T7" fmla="*/ 908 h 963"/>
                <a:gd name="T8" fmla="*/ 79 w 1254"/>
                <a:gd name="T9" fmla="*/ 544 h 963"/>
                <a:gd name="T10" fmla="*/ 83 w 1254"/>
                <a:gd name="T11" fmla="*/ 522 h 963"/>
                <a:gd name="T12" fmla="*/ 171 w 1254"/>
                <a:gd name="T13" fmla="*/ 311 h 963"/>
                <a:gd name="T14" fmla="*/ 664 w 1254"/>
                <a:gd name="T15" fmla="*/ 32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54" h="963">
                  <a:moveTo>
                    <a:pt x="664" y="32"/>
                  </a:moveTo>
                  <a:cubicBezTo>
                    <a:pt x="892" y="70"/>
                    <a:pt x="1091" y="151"/>
                    <a:pt x="1173" y="448"/>
                  </a:cubicBezTo>
                  <a:cubicBezTo>
                    <a:pt x="1254" y="745"/>
                    <a:pt x="1074" y="861"/>
                    <a:pt x="843" y="911"/>
                  </a:cubicBezTo>
                  <a:cubicBezTo>
                    <a:pt x="605" y="963"/>
                    <a:pt x="340" y="927"/>
                    <a:pt x="334" y="908"/>
                  </a:cubicBezTo>
                  <a:cubicBezTo>
                    <a:pt x="330" y="892"/>
                    <a:pt x="0" y="868"/>
                    <a:pt x="79" y="544"/>
                  </a:cubicBezTo>
                  <a:cubicBezTo>
                    <a:pt x="81" y="537"/>
                    <a:pt x="81" y="529"/>
                    <a:pt x="83" y="522"/>
                  </a:cubicBezTo>
                  <a:cubicBezTo>
                    <a:pt x="102" y="449"/>
                    <a:pt x="128" y="379"/>
                    <a:pt x="171" y="311"/>
                  </a:cubicBezTo>
                  <a:cubicBezTo>
                    <a:pt x="288" y="129"/>
                    <a:pt x="475" y="0"/>
                    <a:pt x="664" y="32"/>
                  </a:cubicBezTo>
                  <a:close/>
                </a:path>
              </a:pathLst>
            </a:custGeom>
            <a:noFill/>
            <a:ln w="4763" cap="flat">
              <a:solidFill>
                <a:srgbClr val="E2E2E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41"/>
            <p:cNvSpPr>
              <a:spLocks/>
            </p:cNvSpPr>
            <p:nvPr/>
          </p:nvSpPr>
          <p:spPr bwMode="auto">
            <a:xfrm>
              <a:off x="1652588" y="400051"/>
              <a:ext cx="4868863" cy="3783013"/>
            </a:xfrm>
            <a:custGeom>
              <a:avLst/>
              <a:gdLst>
                <a:gd name="T0" fmla="*/ 642 w 1199"/>
                <a:gd name="T1" fmla="*/ 36 h 933"/>
                <a:gd name="T2" fmla="*/ 1123 w 1199"/>
                <a:gd name="T3" fmla="*/ 435 h 933"/>
                <a:gd name="T4" fmla="*/ 809 w 1199"/>
                <a:gd name="T5" fmla="*/ 879 h 933"/>
                <a:gd name="T6" fmla="*/ 316 w 1199"/>
                <a:gd name="T7" fmla="*/ 874 h 933"/>
                <a:gd name="T8" fmla="*/ 70 w 1199"/>
                <a:gd name="T9" fmla="*/ 525 h 933"/>
                <a:gd name="T10" fmla="*/ 73 w 1199"/>
                <a:gd name="T11" fmla="*/ 504 h 933"/>
                <a:gd name="T12" fmla="*/ 158 w 1199"/>
                <a:gd name="T13" fmla="*/ 298 h 933"/>
                <a:gd name="T14" fmla="*/ 642 w 1199"/>
                <a:gd name="T15" fmla="*/ 36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99" h="933">
                  <a:moveTo>
                    <a:pt x="642" y="36"/>
                  </a:moveTo>
                  <a:cubicBezTo>
                    <a:pt x="858" y="78"/>
                    <a:pt x="1047" y="154"/>
                    <a:pt x="1123" y="435"/>
                  </a:cubicBezTo>
                  <a:cubicBezTo>
                    <a:pt x="1199" y="717"/>
                    <a:pt x="1027" y="827"/>
                    <a:pt x="809" y="879"/>
                  </a:cubicBezTo>
                  <a:cubicBezTo>
                    <a:pt x="582" y="933"/>
                    <a:pt x="323" y="898"/>
                    <a:pt x="316" y="874"/>
                  </a:cubicBezTo>
                  <a:cubicBezTo>
                    <a:pt x="310" y="854"/>
                    <a:pt x="0" y="832"/>
                    <a:pt x="70" y="525"/>
                  </a:cubicBezTo>
                  <a:cubicBezTo>
                    <a:pt x="71" y="518"/>
                    <a:pt x="71" y="511"/>
                    <a:pt x="73" y="504"/>
                  </a:cubicBezTo>
                  <a:cubicBezTo>
                    <a:pt x="90" y="434"/>
                    <a:pt x="114" y="366"/>
                    <a:pt x="158" y="298"/>
                  </a:cubicBezTo>
                  <a:cubicBezTo>
                    <a:pt x="270" y="128"/>
                    <a:pt x="456" y="0"/>
                    <a:pt x="642" y="36"/>
                  </a:cubicBezTo>
                  <a:close/>
                </a:path>
              </a:pathLst>
            </a:custGeom>
            <a:noFill/>
            <a:ln w="4763" cap="flat">
              <a:solidFill>
                <a:srgbClr val="E0DFD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42"/>
            <p:cNvSpPr>
              <a:spLocks/>
            </p:cNvSpPr>
            <p:nvPr/>
          </p:nvSpPr>
          <p:spPr bwMode="auto">
            <a:xfrm>
              <a:off x="1831976" y="461963"/>
              <a:ext cx="4637088" cy="3660775"/>
            </a:xfrm>
            <a:custGeom>
              <a:avLst/>
              <a:gdLst>
                <a:gd name="T0" fmla="*/ 619 w 1142"/>
                <a:gd name="T1" fmla="*/ 41 h 903"/>
                <a:gd name="T2" fmla="*/ 1072 w 1142"/>
                <a:gd name="T3" fmla="*/ 424 h 903"/>
                <a:gd name="T4" fmla="*/ 773 w 1142"/>
                <a:gd name="T5" fmla="*/ 847 h 903"/>
                <a:gd name="T6" fmla="*/ 297 w 1142"/>
                <a:gd name="T7" fmla="*/ 842 h 903"/>
                <a:gd name="T8" fmla="*/ 59 w 1142"/>
                <a:gd name="T9" fmla="*/ 507 h 903"/>
                <a:gd name="T10" fmla="*/ 62 w 1142"/>
                <a:gd name="T11" fmla="*/ 486 h 903"/>
                <a:gd name="T12" fmla="*/ 144 w 1142"/>
                <a:gd name="T13" fmla="*/ 287 h 903"/>
                <a:gd name="T14" fmla="*/ 619 w 1142"/>
                <a:gd name="T15" fmla="*/ 4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2" h="903">
                  <a:moveTo>
                    <a:pt x="619" y="41"/>
                  </a:moveTo>
                  <a:cubicBezTo>
                    <a:pt x="824" y="86"/>
                    <a:pt x="1002" y="158"/>
                    <a:pt x="1072" y="424"/>
                  </a:cubicBezTo>
                  <a:cubicBezTo>
                    <a:pt x="1142" y="690"/>
                    <a:pt x="979" y="794"/>
                    <a:pt x="773" y="847"/>
                  </a:cubicBezTo>
                  <a:cubicBezTo>
                    <a:pt x="557" y="903"/>
                    <a:pt x="305" y="871"/>
                    <a:pt x="297" y="842"/>
                  </a:cubicBezTo>
                  <a:cubicBezTo>
                    <a:pt x="290" y="818"/>
                    <a:pt x="0" y="797"/>
                    <a:pt x="59" y="507"/>
                  </a:cubicBezTo>
                  <a:cubicBezTo>
                    <a:pt x="61" y="501"/>
                    <a:pt x="61" y="493"/>
                    <a:pt x="62" y="486"/>
                  </a:cubicBezTo>
                  <a:cubicBezTo>
                    <a:pt x="76" y="420"/>
                    <a:pt x="99" y="354"/>
                    <a:pt x="144" y="287"/>
                  </a:cubicBezTo>
                  <a:cubicBezTo>
                    <a:pt x="251" y="128"/>
                    <a:pt x="437" y="0"/>
                    <a:pt x="619" y="41"/>
                  </a:cubicBezTo>
                  <a:close/>
                </a:path>
              </a:pathLst>
            </a:custGeom>
            <a:noFill/>
            <a:ln w="4763" cap="flat">
              <a:solidFill>
                <a:srgbClr val="DEDDD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43"/>
            <p:cNvSpPr>
              <a:spLocks/>
            </p:cNvSpPr>
            <p:nvPr/>
          </p:nvSpPr>
          <p:spPr bwMode="auto">
            <a:xfrm>
              <a:off x="2006601" y="527051"/>
              <a:ext cx="4413250" cy="3538538"/>
            </a:xfrm>
            <a:custGeom>
              <a:avLst/>
              <a:gdLst>
                <a:gd name="T0" fmla="*/ 597 w 1087"/>
                <a:gd name="T1" fmla="*/ 45 h 873"/>
                <a:gd name="T2" fmla="*/ 1022 w 1087"/>
                <a:gd name="T3" fmla="*/ 411 h 873"/>
                <a:gd name="T4" fmla="*/ 739 w 1087"/>
                <a:gd name="T5" fmla="*/ 815 h 873"/>
                <a:gd name="T6" fmla="*/ 278 w 1087"/>
                <a:gd name="T7" fmla="*/ 808 h 873"/>
                <a:gd name="T8" fmla="*/ 50 w 1087"/>
                <a:gd name="T9" fmla="*/ 488 h 873"/>
                <a:gd name="T10" fmla="*/ 52 w 1087"/>
                <a:gd name="T11" fmla="*/ 468 h 873"/>
                <a:gd name="T12" fmla="*/ 131 w 1087"/>
                <a:gd name="T13" fmla="*/ 274 h 873"/>
                <a:gd name="T14" fmla="*/ 597 w 1087"/>
                <a:gd name="T15" fmla="*/ 45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87" h="873">
                  <a:moveTo>
                    <a:pt x="597" y="45"/>
                  </a:moveTo>
                  <a:cubicBezTo>
                    <a:pt x="791" y="94"/>
                    <a:pt x="958" y="161"/>
                    <a:pt x="1022" y="411"/>
                  </a:cubicBezTo>
                  <a:cubicBezTo>
                    <a:pt x="1087" y="663"/>
                    <a:pt x="931" y="760"/>
                    <a:pt x="739" y="815"/>
                  </a:cubicBezTo>
                  <a:cubicBezTo>
                    <a:pt x="534" y="873"/>
                    <a:pt x="287" y="842"/>
                    <a:pt x="278" y="808"/>
                  </a:cubicBezTo>
                  <a:cubicBezTo>
                    <a:pt x="270" y="781"/>
                    <a:pt x="0" y="760"/>
                    <a:pt x="50" y="488"/>
                  </a:cubicBezTo>
                  <a:cubicBezTo>
                    <a:pt x="51" y="482"/>
                    <a:pt x="51" y="475"/>
                    <a:pt x="52" y="468"/>
                  </a:cubicBezTo>
                  <a:cubicBezTo>
                    <a:pt x="64" y="405"/>
                    <a:pt x="84" y="341"/>
                    <a:pt x="131" y="274"/>
                  </a:cubicBezTo>
                  <a:cubicBezTo>
                    <a:pt x="233" y="127"/>
                    <a:pt x="418" y="0"/>
                    <a:pt x="597" y="45"/>
                  </a:cubicBezTo>
                  <a:close/>
                </a:path>
              </a:pathLst>
            </a:custGeom>
            <a:noFill/>
            <a:ln w="4763" cap="flat">
              <a:solidFill>
                <a:srgbClr val="DCDBD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44"/>
            <p:cNvSpPr>
              <a:spLocks/>
            </p:cNvSpPr>
            <p:nvPr/>
          </p:nvSpPr>
          <p:spPr bwMode="auto">
            <a:xfrm>
              <a:off x="2181226" y="587376"/>
              <a:ext cx="4189413" cy="3417888"/>
            </a:xfrm>
            <a:custGeom>
              <a:avLst/>
              <a:gdLst>
                <a:gd name="T0" fmla="*/ 575 w 1032"/>
                <a:gd name="T1" fmla="*/ 50 h 843"/>
                <a:gd name="T2" fmla="*/ 973 w 1032"/>
                <a:gd name="T3" fmla="*/ 400 h 843"/>
                <a:gd name="T4" fmla="*/ 705 w 1032"/>
                <a:gd name="T5" fmla="*/ 783 h 843"/>
                <a:gd name="T6" fmla="*/ 260 w 1032"/>
                <a:gd name="T7" fmla="*/ 776 h 843"/>
                <a:gd name="T8" fmla="*/ 41 w 1032"/>
                <a:gd name="T9" fmla="*/ 470 h 843"/>
                <a:gd name="T10" fmla="*/ 42 w 1032"/>
                <a:gd name="T11" fmla="*/ 451 h 843"/>
                <a:gd name="T12" fmla="*/ 118 w 1032"/>
                <a:gd name="T13" fmla="*/ 262 h 843"/>
                <a:gd name="T14" fmla="*/ 575 w 1032"/>
                <a:gd name="T15" fmla="*/ 5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32" h="843">
                  <a:moveTo>
                    <a:pt x="575" y="50"/>
                  </a:moveTo>
                  <a:cubicBezTo>
                    <a:pt x="757" y="102"/>
                    <a:pt x="913" y="165"/>
                    <a:pt x="973" y="400"/>
                  </a:cubicBezTo>
                  <a:cubicBezTo>
                    <a:pt x="1032" y="636"/>
                    <a:pt x="884" y="728"/>
                    <a:pt x="705" y="783"/>
                  </a:cubicBezTo>
                  <a:cubicBezTo>
                    <a:pt x="510" y="843"/>
                    <a:pt x="270" y="814"/>
                    <a:pt x="260" y="776"/>
                  </a:cubicBezTo>
                  <a:cubicBezTo>
                    <a:pt x="251" y="744"/>
                    <a:pt x="0" y="725"/>
                    <a:pt x="41" y="470"/>
                  </a:cubicBezTo>
                  <a:cubicBezTo>
                    <a:pt x="42" y="464"/>
                    <a:pt x="41" y="457"/>
                    <a:pt x="42" y="451"/>
                  </a:cubicBezTo>
                  <a:cubicBezTo>
                    <a:pt x="52" y="391"/>
                    <a:pt x="70" y="329"/>
                    <a:pt x="118" y="262"/>
                  </a:cubicBezTo>
                  <a:cubicBezTo>
                    <a:pt x="214" y="127"/>
                    <a:pt x="400" y="0"/>
                    <a:pt x="575" y="50"/>
                  </a:cubicBezTo>
                  <a:close/>
                </a:path>
              </a:pathLst>
            </a:custGeom>
            <a:noFill/>
            <a:ln w="4763" cap="flat">
              <a:solidFill>
                <a:srgbClr val="DAD9D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45"/>
            <p:cNvSpPr>
              <a:spLocks/>
            </p:cNvSpPr>
            <p:nvPr/>
          </p:nvSpPr>
          <p:spPr bwMode="auto">
            <a:xfrm>
              <a:off x="2355851" y="647701"/>
              <a:ext cx="3962400" cy="3300413"/>
            </a:xfrm>
            <a:custGeom>
              <a:avLst/>
              <a:gdLst>
                <a:gd name="T0" fmla="*/ 553 w 976"/>
                <a:gd name="T1" fmla="*/ 55 h 814"/>
                <a:gd name="T2" fmla="*/ 923 w 976"/>
                <a:gd name="T3" fmla="*/ 388 h 814"/>
                <a:gd name="T4" fmla="*/ 670 w 976"/>
                <a:gd name="T5" fmla="*/ 751 h 814"/>
                <a:gd name="T6" fmla="*/ 241 w 976"/>
                <a:gd name="T7" fmla="*/ 743 h 814"/>
                <a:gd name="T8" fmla="*/ 32 w 976"/>
                <a:gd name="T9" fmla="*/ 452 h 814"/>
                <a:gd name="T10" fmla="*/ 32 w 976"/>
                <a:gd name="T11" fmla="*/ 434 h 814"/>
                <a:gd name="T12" fmla="*/ 104 w 976"/>
                <a:gd name="T13" fmla="*/ 250 h 814"/>
                <a:gd name="T14" fmla="*/ 553 w 976"/>
                <a:gd name="T15" fmla="*/ 55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6" h="814">
                  <a:moveTo>
                    <a:pt x="553" y="55"/>
                  </a:moveTo>
                  <a:cubicBezTo>
                    <a:pt x="724" y="109"/>
                    <a:pt x="869" y="168"/>
                    <a:pt x="923" y="388"/>
                  </a:cubicBezTo>
                  <a:cubicBezTo>
                    <a:pt x="976" y="609"/>
                    <a:pt x="837" y="695"/>
                    <a:pt x="670" y="751"/>
                  </a:cubicBezTo>
                  <a:cubicBezTo>
                    <a:pt x="487" y="814"/>
                    <a:pt x="253" y="787"/>
                    <a:pt x="241" y="743"/>
                  </a:cubicBezTo>
                  <a:cubicBezTo>
                    <a:pt x="231" y="708"/>
                    <a:pt x="0" y="689"/>
                    <a:pt x="32" y="452"/>
                  </a:cubicBezTo>
                  <a:cubicBezTo>
                    <a:pt x="33" y="446"/>
                    <a:pt x="31" y="440"/>
                    <a:pt x="32" y="434"/>
                  </a:cubicBezTo>
                  <a:cubicBezTo>
                    <a:pt x="40" y="377"/>
                    <a:pt x="56" y="317"/>
                    <a:pt x="104" y="250"/>
                  </a:cubicBezTo>
                  <a:cubicBezTo>
                    <a:pt x="195" y="127"/>
                    <a:pt x="381" y="0"/>
                    <a:pt x="553" y="55"/>
                  </a:cubicBezTo>
                  <a:close/>
                </a:path>
              </a:pathLst>
            </a:custGeom>
            <a:noFill/>
            <a:ln w="4763" cap="flat">
              <a:solidFill>
                <a:srgbClr val="D8D7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46"/>
            <p:cNvSpPr>
              <a:spLocks/>
            </p:cNvSpPr>
            <p:nvPr/>
          </p:nvSpPr>
          <p:spPr bwMode="auto">
            <a:xfrm>
              <a:off x="2525713" y="704851"/>
              <a:ext cx="3744913" cy="3186113"/>
            </a:xfrm>
            <a:custGeom>
              <a:avLst/>
              <a:gdLst>
                <a:gd name="T0" fmla="*/ 532 w 922"/>
                <a:gd name="T1" fmla="*/ 60 h 786"/>
                <a:gd name="T2" fmla="*/ 874 w 922"/>
                <a:gd name="T3" fmla="*/ 378 h 786"/>
                <a:gd name="T4" fmla="*/ 637 w 922"/>
                <a:gd name="T5" fmla="*/ 721 h 786"/>
                <a:gd name="T6" fmla="*/ 224 w 922"/>
                <a:gd name="T7" fmla="*/ 712 h 786"/>
                <a:gd name="T8" fmla="*/ 23 w 922"/>
                <a:gd name="T9" fmla="*/ 435 h 786"/>
                <a:gd name="T10" fmla="*/ 23 w 922"/>
                <a:gd name="T11" fmla="*/ 417 h 786"/>
                <a:gd name="T12" fmla="*/ 92 w 922"/>
                <a:gd name="T13" fmla="*/ 239 h 786"/>
                <a:gd name="T14" fmla="*/ 532 w 922"/>
                <a:gd name="T15" fmla="*/ 6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2" h="786">
                  <a:moveTo>
                    <a:pt x="532" y="60"/>
                  </a:moveTo>
                  <a:cubicBezTo>
                    <a:pt x="692" y="117"/>
                    <a:pt x="826" y="173"/>
                    <a:pt x="874" y="378"/>
                  </a:cubicBezTo>
                  <a:cubicBezTo>
                    <a:pt x="922" y="583"/>
                    <a:pt x="791" y="663"/>
                    <a:pt x="637" y="721"/>
                  </a:cubicBezTo>
                  <a:cubicBezTo>
                    <a:pt x="464" y="786"/>
                    <a:pt x="237" y="760"/>
                    <a:pt x="224" y="712"/>
                  </a:cubicBezTo>
                  <a:cubicBezTo>
                    <a:pt x="213" y="672"/>
                    <a:pt x="0" y="654"/>
                    <a:pt x="23" y="435"/>
                  </a:cubicBezTo>
                  <a:cubicBezTo>
                    <a:pt x="24" y="430"/>
                    <a:pt x="22" y="423"/>
                    <a:pt x="23" y="417"/>
                  </a:cubicBezTo>
                  <a:cubicBezTo>
                    <a:pt x="28" y="365"/>
                    <a:pt x="42" y="306"/>
                    <a:pt x="92" y="239"/>
                  </a:cubicBezTo>
                  <a:cubicBezTo>
                    <a:pt x="176" y="127"/>
                    <a:pt x="363" y="0"/>
                    <a:pt x="532" y="60"/>
                  </a:cubicBezTo>
                  <a:close/>
                </a:path>
              </a:pathLst>
            </a:custGeom>
            <a:noFill/>
            <a:ln w="4763" cap="flat">
              <a:solidFill>
                <a:srgbClr val="D6D5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47"/>
            <p:cNvSpPr>
              <a:spLocks/>
            </p:cNvSpPr>
            <p:nvPr/>
          </p:nvSpPr>
          <p:spPr bwMode="auto">
            <a:xfrm>
              <a:off x="2695576" y="765176"/>
              <a:ext cx="3521075" cy="3065463"/>
            </a:xfrm>
            <a:custGeom>
              <a:avLst/>
              <a:gdLst>
                <a:gd name="T0" fmla="*/ 511 w 867"/>
                <a:gd name="T1" fmla="*/ 65 h 756"/>
                <a:gd name="T2" fmla="*/ 825 w 867"/>
                <a:gd name="T3" fmla="*/ 366 h 756"/>
                <a:gd name="T4" fmla="*/ 604 w 867"/>
                <a:gd name="T5" fmla="*/ 689 h 756"/>
                <a:gd name="T6" fmla="*/ 206 w 867"/>
                <a:gd name="T7" fmla="*/ 679 h 756"/>
                <a:gd name="T8" fmla="*/ 15 w 867"/>
                <a:gd name="T9" fmla="*/ 417 h 756"/>
                <a:gd name="T10" fmla="*/ 13 w 867"/>
                <a:gd name="T11" fmla="*/ 400 h 756"/>
                <a:gd name="T12" fmla="*/ 80 w 867"/>
                <a:gd name="T13" fmla="*/ 227 h 756"/>
                <a:gd name="T14" fmla="*/ 511 w 867"/>
                <a:gd name="T15" fmla="*/ 65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67" h="756">
                  <a:moveTo>
                    <a:pt x="511" y="65"/>
                  </a:moveTo>
                  <a:cubicBezTo>
                    <a:pt x="659" y="124"/>
                    <a:pt x="783" y="177"/>
                    <a:pt x="825" y="366"/>
                  </a:cubicBezTo>
                  <a:cubicBezTo>
                    <a:pt x="867" y="557"/>
                    <a:pt x="744" y="631"/>
                    <a:pt x="604" y="689"/>
                  </a:cubicBezTo>
                  <a:cubicBezTo>
                    <a:pt x="441" y="756"/>
                    <a:pt x="221" y="732"/>
                    <a:pt x="206" y="679"/>
                  </a:cubicBezTo>
                  <a:cubicBezTo>
                    <a:pt x="194" y="636"/>
                    <a:pt x="0" y="618"/>
                    <a:pt x="15" y="417"/>
                  </a:cubicBezTo>
                  <a:cubicBezTo>
                    <a:pt x="16" y="412"/>
                    <a:pt x="13" y="406"/>
                    <a:pt x="13" y="400"/>
                  </a:cubicBezTo>
                  <a:cubicBezTo>
                    <a:pt x="17" y="351"/>
                    <a:pt x="29" y="294"/>
                    <a:pt x="80" y="227"/>
                  </a:cubicBezTo>
                  <a:cubicBezTo>
                    <a:pt x="158" y="127"/>
                    <a:pt x="346" y="0"/>
                    <a:pt x="511" y="65"/>
                  </a:cubicBezTo>
                  <a:close/>
                </a:path>
              </a:pathLst>
            </a:custGeom>
            <a:noFill/>
            <a:ln w="4763" cap="flat">
              <a:solidFill>
                <a:srgbClr val="D4D3D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48"/>
            <p:cNvSpPr>
              <a:spLocks/>
            </p:cNvSpPr>
            <p:nvPr/>
          </p:nvSpPr>
          <p:spPr bwMode="auto">
            <a:xfrm>
              <a:off x="2867026" y="822326"/>
              <a:ext cx="3302000" cy="2955925"/>
            </a:xfrm>
            <a:custGeom>
              <a:avLst/>
              <a:gdLst>
                <a:gd name="T0" fmla="*/ 490 w 813"/>
                <a:gd name="T1" fmla="*/ 71 h 729"/>
                <a:gd name="T2" fmla="*/ 776 w 813"/>
                <a:gd name="T3" fmla="*/ 356 h 729"/>
                <a:gd name="T4" fmla="*/ 571 w 813"/>
                <a:gd name="T5" fmla="*/ 659 h 729"/>
                <a:gd name="T6" fmla="*/ 189 w 813"/>
                <a:gd name="T7" fmla="*/ 648 h 729"/>
                <a:gd name="T8" fmla="*/ 7 w 813"/>
                <a:gd name="T9" fmla="*/ 400 h 729"/>
                <a:gd name="T10" fmla="*/ 4 w 813"/>
                <a:gd name="T11" fmla="*/ 384 h 729"/>
                <a:gd name="T12" fmla="*/ 68 w 813"/>
                <a:gd name="T13" fmla="*/ 217 h 729"/>
                <a:gd name="T14" fmla="*/ 490 w 813"/>
                <a:gd name="T15" fmla="*/ 71 h 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3" h="729">
                  <a:moveTo>
                    <a:pt x="490" y="71"/>
                  </a:moveTo>
                  <a:cubicBezTo>
                    <a:pt x="627" y="132"/>
                    <a:pt x="740" y="182"/>
                    <a:pt x="776" y="356"/>
                  </a:cubicBezTo>
                  <a:cubicBezTo>
                    <a:pt x="813" y="531"/>
                    <a:pt x="698" y="600"/>
                    <a:pt x="571" y="659"/>
                  </a:cubicBezTo>
                  <a:cubicBezTo>
                    <a:pt x="418" y="729"/>
                    <a:pt x="205" y="706"/>
                    <a:pt x="189" y="648"/>
                  </a:cubicBezTo>
                  <a:cubicBezTo>
                    <a:pt x="176" y="600"/>
                    <a:pt x="0" y="583"/>
                    <a:pt x="7" y="400"/>
                  </a:cubicBezTo>
                  <a:cubicBezTo>
                    <a:pt x="7" y="395"/>
                    <a:pt x="4" y="389"/>
                    <a:pt x="4" y="384"/>
                  </a:cubicBezTo>
                  <a:cubicBezTo>
                    <a:pt x="6" y="338"/>
                    <a:pt x="16" y="283"/>
                    <a:pt x="68" y="217"/>
                  </a:cubicBezTo>
                  <a:cubicBezTo>
                    <a:pt x="139" y="127"/>
                    <a:pt x="328" y="0"/>
                    <a:pt x="490" y="71"/>
                  </a:cubicBezTo>
                  <a:close/>
                </a:path>
              </a:pathLst>
            </a:custGeom>
            <a:noFill/>
            <a:ln w="4763" cap="flat">
              <a:solidFill>
                <a:srgbClr val="D2D1D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49"/>
            <p:cNvSpPr>
              <a:spLocks/>
            </p:cNvSpPr>
            <p:nvPr/>
          </p:nvSpPr>
          <p:spPr bwMode="auto">
            <a:xfrm>
              <a:off x="3017194" y="1094588"/>
              <a:ext cx="2996944" cy="2515975"/>
            </a:xfrm>
            <a:custGeom>
              <a:avLst/>
              <a:gdLst>
                <a:gd name="T0" fmla="*/ 500 w 789"/>
                <a:gd name="T1" fmla="*/ 77 h 701"/>
                <a:gd name="T2" fmla="*/ 759 w 789"/>
                <a:gd name="T3" fmla="*/ 345 h 701"/>
                <a:gd name="T4" fmla="*/ 568 w 789"/>
                <a:gd name="T5" fmla="*/ 628 h 701"/>
                <a:gd name="T6" fmla="*/ 203 w 789"/>
                <a:gd name="T7" fmla="*/ 616 h 701"/>
                <a:gd name="T8" fmla="*/ 30 w 789"/>
                <a:gd name="T9" fmla="*/ 383 h 701"/>
                <a:gd name="T10" fmla="*/ 26 w 789"/>
                <a:gd name="T11" fmla="*/ 368 h 701"/>
                <a:gd name="T12" fmla="*/ 87 w 789"/>
                <a:gd name="T13" fmla="*/ 206 h 701"/>
                <a:gd name="T14" fmla="*/ 500 w 789"/>
                <a:gd name="T15" fmla="*/ 77 h 701"/>
                <a:gd name="connsiteX0" fmla="*/ 6007 w 9355"/>
                <a:gd name="connsiteY0" fmla="*/ 341 h 8854"/>
                <a:gd name="connsiteX1" fmla="*/ 9290 w 9355"/>
                <a:gd name="connsiteY1" fmla="*/ 4165 h 8854"/>
                <a:gd name="connsiteX2" fmla="*/ 6869 w 9355"/>
                <a:gd name="connsiteY2" fmla="*/ 8202 h 8854"/>
                <a:gd name="connsiteX3" fmla="*/ 2243 w 9355"/>
                <a:gd name="connsiteY3" fmla="*/ 8030 h 8854"/>
                <a:gd name="connsiteX4" fmla="*/ 50 w 9355"/>
                <a:gd name="connsiteY4" fmla="*/ 4707 h 8854"/>
                <a:gd name="connsiteX5" fmla="*/ 0 w 9355"/>
                <a:gd name="connsiteY5" fmla="*/ 4493 h 8854"/>
                <a:gd name="connsiteX6" fmla="*/ 773 w 9355"/>
                <a:gd name="connsiteY6" fmla="*/ 2182 h 8854"/>
                <a:gd name="connsiteX7" fmla="*/ 6007 w 9355"/>
                <a:gd name="connsiteY7" fmla="*/ 341 h 8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55" h="8854">
                  <a:moveTo>
                    <a:pt x="6007" y="341"/>
                  </a:moveTo>
                  <a:cubicBezTo>
                    <a:pt x="7604" y="1226"/>
                    <a:pt x="8884" y="1911"/>
                    <a:pt x="9290" y="4165"/>
                  </a:cubicBezTo>
                  <a:cubicBezTo>
                    <a:pt x="9670" y="6447"/>
                    <a:pt x="8327" y="7360"/>
                    <a:pt x="6869" y="8202"/>
                  </a:cubicBezTo>
                  <a:cubicBezTo>
                    <a:pt x="5069" y="9243"/>
                    <a:pt x="2458" y="8929"/>
                    <a:pt x="2243" y="8030"/>
                  </a:cubicBezTo>
                  <a:cubicBezTo>
                    <a:pt x="2053" y="7303"/>
                    <a:pt x="94" y="7027"/>
                    <a:pt x="50" y="4707"/>
                  </a:cubicBezTo>
                  <a:cubicBezTo>
                    <a:pt x="38" y="4650"/>
                    <a:pt x="0" y="4564"/>
                    <a:pt x="0" y="4493"/>
                  </a:cubicBezTo>
                  <a:cubicBezTo>
                    <a:pt x="0" y="3879"/>
                    <a:pt x="88" y="3123"/>
                    <a:pt x="773" y="2182"/>
                  </a:cubicBezTo>
                  <a:cubicBezTo>
                    <a:pt x="1584" y="1055"/>
                    <a:pt x="3992" y="-757"/>
                    <a:pt x="6007" y="341"/>
                  </a:cubicBezTo>
                  <a:close/>
                </a:path>
              </a:pathLst>
            </a:custGeom>
            <a:noFill/>
            <a:ln w="4763" cap="flat">
              <a:solidFill>
                <a:srgbClr val="D0CFC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50"/>
            <p:cNvSpPr>
              <a:spLocks/>
            </p:cNvSpPr>
            <p:nvPr/>
          </p:nvSpPr>
          <p:spPr bwMode="auto">
            <a:xfrm>
              <a:off x="3146617" y="1155075"/>
              <a:ext cx="2835017" cy="2396587"/>
            </a:xfrm>
            <a:custGeom>
              <a:avLst/>
              <a:gdLst>
                <a:gd name="T0" fmla="*/ 480 w 736"/>
                <a:gd name="T1" fmla="*/ 84 h 674"/>
                <a:gd name="T2" fmla="*/ 711 w 736"/>
                <a:gd name="T3" fmla="*/ 336 h 674"/>
                <a:gd name="T4" fmla="*/ 536 w 736"/>
                <a:gd name="T5" fmla="*/ 598 h 674"/>
                <a:gd name="T6" fmla="*/ 186 w 736"/>
                <a:gd name="T7" fmla="*/ 586 h 674"/>
                <a:gd name="T8" fmla="*/ 22 w 736"/>
                <a:gd name="T9" fmla="*/ 367 h 674"/>
                <a:gd name="T10" fmla="*/ 18 w 736"/>
                <a:gd name="T11" fmla="*/ 352 h 674"/>
                <a:gd name="T12" fmla="*/ 76 w 736"/>
                <a:gd name="T13" fmla="*/ 196 h 674"/>
                <a:gd name="T14" fmla="*/ 480 w 736"/>
                <a:gd name="T15" fmla="*/ 84 h 674"/>
                <a:gd name="connsiteX0" fmla="*/ 6293 w 9484"/>
                <a:gd name="connsiteY0" fmla="*/ 429 h 8772"/>
                <a:gd name="connsiteX1" fmla="*/ 9431 w 9484"/>
                <a:gd name="connsiteY1" fmla="*/ 4168 h 8772"/>
                <a:gd name="connsiteX2" fmla="*/ 7054 w 9484"/>
                <a:gd name="connsiteY2" fmla="*/ 8055 h 8772"/>
                <a:gd name="connsiteX3" fmla="*/ 2298 w 9484"/>
                <a:gd name="connsiteY3" fmla="*/ 7877 h 8772"/>
                <a:gd name="connsiteX4" fmla="*/ 70 w 9484"/>
                <a:gd name="connsiteY4" fmla="*/ 4628 h 8772"/>
                <a:gd name="connsiteX5" fmla="*/ 16 w 9484"/>
                <a:gd name="connsiteY5" fmla="*/ 4406 h 8772"/>
                <a:gd name="connsiteX6" fmla="*/ 804 w 9484"/>
                <a:gd name="connsiteY6" fmla="*/ 2091 h 8772"/>
                <a:gd name="connsiteX7" fmla="*/ 6293 w 9484"/>
                <a:gd name="connsiteY7" fmla="*/ 429 h 8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84" h="8772">
                  <a:moveTo>
                    <a:pt x="6293" y="429"/>
                  </a:moveTo>
                  <a:cubicBezTo>
                    <a:pt x="7855" y="1349"/>
                    <a:pt x="9092" y="2047"/>
                    <a:pt x="9431" y="4168"/>
                  </a:cubicBezTo>
                  <a:cubicBezTo>
                    <a:pt x="9771" y="6305"/>
                    <a:pt x="8426" y="7180"/>
                    <a:pt x="7054" y="8055"/>
                  </a:cubicBezTo>
                  <a:cubicBezTo>
                    <a:pt x="5274" y="9183"/>
                    <a:pt x="2556" y="8871"/>
                    <a:pt x="2298" y="7877"/>
                  </a:cubicBezTo>
                  <a:cubicBezTo>
                    <a:pt x="2094" y="7047"/>
                    <a:pt x="199" y="6765"/>
                    <a:pt x="70" y="4628"/>
                  </a:cubicBezTo>
                  <a:cubicBezTo>
                    <a:pt x="56" y="4569"/>
                    <a:pt x="16" y="4480"/>
                    <a:pt x="16" y="4406"/>
                  </a:cubicBezTo>
                  <a:cubicBezTo>
                    <a:pt x="-12" y="3827"/>
                    <a:pt x="-93" y="2922"/>
                    <a:pt x="804" y="2091"/>
                  </a:cubicBezTo>
                  <a:cubicBezTo>
                    <a:pt x="1388" y="934"/>
                    <a:pt x="4187" y="-817"/>
                    <a:pt x="6293" y="429"/>
                  </a:cubicBezTo>
                  <a:close/>
                </a:path>
              </a:pathLst>
            </a:custGeom>
            <a:noFill/>
            <a:ln w="4763" cap="flat">
              <a:solidFill>
                <a:srgbClr val="CECDC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51"/>
            <p:cNvSpPr>
              <a:spLocks/>
            </p:cNvSpPr>
            <p:nvPr/>
          </p:nvSpPr>
          <p:spPr bwMode="auto">
            <a:xfrm>
              <a:off x="3273663" y="1219920"/>
              <a:ext cx="2674342" cy="2275516"/>
            </a:xfrm>
            <a:custGeom>
              <a:avLst/>
              <a:gdLst>
                <a:gd name="T0" fmla="*/ 463 w 686"/>
                <a:gd name="T1" fmla="*/ 91 h 648"/>
                <a:gd name="T2" fmla="*/ 666 w 686"/>
                <a:gd name="T3" fmla="*/ 326 h 648"/>
                <a:gd name="T4" fmla="*/ 507 w 686"/>
                <a:gd name="T5" fmla="*/ 569 h 648"/>
                <a:gd name="T6" fmla="*/ 173 w 686"/>
                <a:gd name="T7" fmla="*/ 555 h 648"/>
                <a:gd name="T8" fmla="*/ 18 w 686"/>
                <a:gd name="T9" fmla="*/ 351 h 648"/>
                <a:gd name="T10" fmla="*/ 13 w 686"/>
                <a:gd name="T11" fmla="*/ 337 h 648"/>
                <a:gd name="T12" fmla="*/ 67 w 686"/>
                <a:gd name="T13" fmla="*/ 186 h 648"/>
                <a:gd name="T14" fmla="*/ 463 w 686"/>
                <a:gd name="T15" fmla="*/ 91 h 648"/>
                <a:gd name="connsiteX0" fmla="*/ 6600 w 9599"/>
                <a:gd name="connsiteY0" fmla="*/ 507 h 8661"/>
                <a:gd name="connsiteX1" fmla="*/ 9559 w 9599"/>
                <a:gd name="connsiteY1" fmla="*/ 4134 h 8661"/>
                <a:gd name="connsiteX2" fmla="*/ 7242 w 9599"/>
                <a:gd name="connsiteY2" fmla="*/ 7884 h 8661"/>
                <a:gd name="connsiteX3" fmla="*/ 2373 w 9599"/>
                <a:gd name="connsiteY3" fmla="*/ 7668 h 8661"/>
                <a:gd name="connsiteX4" fmla="*/ 113 w 9599"/>
                <a:gd name="connsiteY4" fmla="*/ 4520 h 8661"/>
                <a:gd name="connsiteX5" fmla="*/ 41 w 9599"/>
                <a:gd name="connsiteY5" fmla="*/ 4304 h 8661"/>
                <a:gd name="connsiteX6" fmla="*/ 828 w 9599"/>
                <a:gd name="connsiteY6" fmla="*/ 1973 h 8661"/>
                <a:gd name="connsiteX7" fmla="*/ 6600 w 9599"/>
                <a:gd name="connsiteY7" fmla="*/ 507 h 8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9" h="8661">
                  <a:moveTo>
                    <a:pt x="6600" y="507"/>
                  </a:moveTo>
                  <a:cubicBezTo>
                    <a:pt x="8116" y="1480"/>
                    <a:pt x="9268" y="2159"/>
                    <a:pt x="9559" y="4134"/>
                  </a:cubicBezTo>
                  <a:cubicBezTo>
                    <a:pt x="9851" y="6140"/>
                    <a:pt x="8524" y="6973"/>
                    <a:pt x="7242" y="7884"/>
                  </a:cubicBezTo>
                  <a:cubicBezTo>
                    <a:pt x="5478" y="9103"/>
                    <a:pt x="2664" y="8779"/>
                    <a:pt x="2373" y="7668"/>
                  </a:cubicBezTo>
                  <a:cubicBezTo>
                    <a:pt x="2125" y="6757"/>
                    <a:pt x="349" y="6464"/>
                    <a:pt x="113" y="4520"/>
                  </a:cubicBezTo>
                  <a:cubicBezTo>
                    <a:pt x="99" y="4458"/>
                    <a:pt x="41" y="4381"/>
                    <a:pt x="41" y="4304"/>
                  </a:cubicBezTo>
                  <a:cubicBezTo>
                    <a:pt x="-18" y="3748"/>
                    <a:pt x="-149" y="2822"/>
                    <a:pt x="828" y="1973"/>
                  </a:cubicBezTo>
                  <a:cubicBezTo>
                    <a:pt x="1382" y="955"/>
                    <a:pt x="4385" y="-897"/>
                    <a:pt x="6600" y="507"/>
                  </a:cubicBezTo>
                  <a:close/>
                </a:path>
              </a:pathLst>
            </a:custGeom>
            <a:noFill/>
            <a:ln w="4763" cap="flat">
              <a:solidFill>
                <a:srgbClr val="CCCBCB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2"/>
            <p:cNvSpPr>
              <a:spLocks/>
            </p:cNvSpPr>
            <p:nvPr/>
          </p:nvSpPr>
          <p:spPr bwMode="auto">
            <a:xfrm>
              <a:off x="3401982" y="1283556"/>
              <a:ext cx="2513290" cy="2158819"/>
            </a:xfrm>
            <a:custGeom>
              <a:avLst/>
              <a:gdLst>
                <a:gd name="T0" fmla="*/ 456 w 645"/>
                <a:gd name="T1" fmla="*/ 98 h 623"/>
                <a:gd name="T2" fmla="*/ 631 w 645"/>
                <a:gd name="T3" fmla="*/ 317 h 623"/>
                <a:gd name="T4" fmla="*/ 487 w 645"/>
                <a:gd name="T5" fmla="*/ 539 h 623"/>
                <a:gd name="T6" fmla="*/ 169 w 645"/>
                <a:gd name="T7" fmla="*/ 525 h 623"/>
                <a:gd name="T8" fmla="*/ 24 w 645"/>
                <a:gd name="T9" fmla="*/ 335 h 623"/>
                <a:gd name="T10" fmla="*/ 18 w 645"/>
                <a:gd name="T11" fmla="*/ 322 h 623"/>
                <a:gd name="T12" fmla="*/ 69 w 645"/>
                <a:gd name="T13" fmla="*/ 176 h 623"/>
                <a:gd name="T14" fmla="*/ 456 w 645"/>
                <a:gd name="T15" fmla="*/ 98 h 623"/>
                <a:gd name="connsiteX0" fmla="*/ 6858 w 9595"/>
                <a:gd name="connsiteY0" fmla="*/ 596 h 8542"/>
                <a:gd name="connsiteX1" fmla="*/ 9571 w 9595"/>
                <a:gd name="connsiteY1" fmla="*/ 4111 h 8542"/>
                <a:gd name="connsiteX2" fmla="*/ 7338 w 9595"/>
                <a:gd name="connsiteY2" fmla="*/ 7675 h 8542"/>
                <a:gd name="connsiteX3" fmla="*/ 2408 w 9595"/>
                <a:gd name="connsiteY3" fmla="*/ 7450 h 8542"/>
                <a:gd name="connsiteX4" fmla="*/ 160 w 9595"/>
                <a:gd name="connsiteY4" fmla="*/ 4400 h 8542"/>
                <a:gd name="connsiteX5" fmla="*/ 67 w 9595"/>
                <a:gd name="connsiteY5" fmla="*/ 4192 h 8542"/>
                <a:gd name="connsiteX6" fmla="*/ 858 w 9595"/>
                <a:gd name="connsiteY6" fmla="*/ 1848 h 8542"/>
                <a:gd name="connsiteX7" fmla="*/ 6858 w 9595"/>
                <a:gd name="connsiteY7" fmla="*/ 596 h 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5" h="8542">
                  <a:moveTo>
                    <a:pt x="6858" y="596"/>
                  </a:moveTo>
                  <a:cubicBezTo>
                    <a:pt x="8315" y="1607"/>
                    <a:pt x="9354" y="2297"/>
                    <a:pt x="9571" y="4111"/>
                  </a:cubicBezTo>
                  <a:cubicBezTo>
                    <a:pt x="9788" y="5941"/>
                    <a:pt x="8517" y="6744"/>
                    <a:pt x="7338" y="7675"/>
                  </a:cubicBezTo>
                  <a:cubicBezTo>
                    <a:pt x="5633" y="9023"/>
                    <a:pt x="2749" y="8686"/>
                    <a:pt x="2408" y="7450"/>
                  </a:cubicBezTo>
                  <a:cubicBezTo>
                    <a:pt x="2145" y="6423"/>
                    <a:pt x="549" y="6118"/>
                    <a:pt x="160" y="4400"/>
                  </a:cubicBezTo>
                  <a:cubicBezTo>
                    <a:pt x="129" y="4352"/>
                    <a:pt x="83" y="4256"/>
                    <a:pt x="67" y="4192"/>
                  </a:cubicBezTo>
                  <a:cubicBezTo>
                    <a:pt x="-10" y="3678"/>
                    <a:pt x="-212" y="2715"/>
                    <a:pt x="858" y="1848"/>
                  </a:cubicBezTo>
                  <a:cubicBezTo>
                    <a:pt x="1354" y="965"/>
                    <a:pt x="4579" y="-977"/>
                    <a:pt x="6858" y="596"/>
                  </a:cubicBezTo>
                  <a:close/>
                </a:path>
              </a:pathLst>
            </a:custGeom>
            <a:noFill/>
            <a:ln w="4763" cap="flat">
              <a:solidFill>
                <a:srgbClr val="CAC9C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53"/>
            <p:cNvSpPr>
              <a:spLocks/>
            </p:cNvSpPr>
            <p:nvPr/>
          </p:nvSpPr>
          <p:spPr bwMode="auto">
            <a:xfrm>
              <a:off x="3525514" y="1343191"/>
              <a:ext cx="2357432" cy="2043039"/>
            </a:xfrm>
            <a:custGeom>
              <a:avLst/>
              <a:gdLst>
                <a:gd name="T0" fmla="*/ 449 w 605"/>
                <a:gd name="T1" fmla="*/ 107 h 600"/>
                <a:gd name="T2" fmla="*/ 596 w 605"/>
                <a:gd name="T3" fmla="*/ 309 h 600"/>
                <a:gd name="T4" fmla="*/ 468 w 605"/>
                <a:gd name="T5" fmla="*/ 511 h 600"/>
                <a:gd name="T6" fmla="*/ 166 w 605"/>
                <a:gd name="T7" fmla="*/ 496 h 600"/>
                <a:gd name="T8" fmla="*/ 30 w 605"/>
                <a:gd name="T9" fmla="*/ 321 h 600"/>
                <a:gd name="T10" fmla="*/ 23 w 605"/>
                <a:gd name="T11" fmla="*/ 309 h 600"/>
                <a:gd name="T12" fmla="*/ 71 w 605"/>
                <a:gd name="T13" fmla="*/ 169 h 600"/>
                <a:gd name="T14" fmla="*/ 449 w 605"/>
                <a:gd name="T15" fmla="*/ 107 h 600"/>
                <a:gd name="connsiteX0" fmla="*/ 7151 w 9593"/>
                <a:gd name="connsiteY0" fmla="*/ 706 h 8395"/>
                <a:gd name="connsiteX1" fmla="*/ 9581 w 9593"/>
                <a:gd name="connsiteY1" fmla="*/ 4073 h 8395"/>
                <a:gd name="connsiteX2" fmla="*/ 7466 w 9593"/>
                <a:gd name="connsiteY2" fmla="*/ 7440 h 8395"/>
                <a:gd name="connsiteX3" fmla="*/ 2474 w 9593"/>
                <a:gd name="connsiteY3" fmla="*/ 7190 h 8395"/>
                <a:gd name="connsiteX4" fmla="*/ 226 w 9593"/>
                <a:gd name="connsiteY4" fmla="*/ 4273 h 8395"/>
                <a:gd name="connsiteX5" fmla="*/ 110 w 9593"/>
                <a:gd name="connsiteY5" fmla="*/ 4073 h 8395"/>
                <a:gd name="connsiteX6" fmla="*/ 904 w 9593"/>
                <a:gd name="connsiteY6" fmla="*/ 1740 h 8395"/>
                <a:gd name="connsiteX7" fmla="*/ 7151 w 9593"/>
                <a:gd name="connsiteY7" fmla="*/ 706 h 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3" h="8395">
                  <a:moveTo>
                    <a:pt x="7151" y="706"/>
                  </a:moveTo>
                  <a:cubicBezTo>
                    <a:pt x="8523" y="1756"/>
                    <a:pt x="9449" y="2456"/>
                    <a:pt x="9581" y="4073"/>
                  </a:cubicBezTo>
                  <a:cubicBezTo>
                    <a:pt x="9730" y="5723"/>
                    <a:pt x="8523" y="6506"/>
                    <a:pt x="7466" y="7440"/>
                  </a:cubicBezTo>
                  <a:cubicBezTo>
                    <a:pt x="5829" y="8923"/>
                    <a:pt x="2854" y="8556"/>
                    <a:pt x="2474" y="7190"/>
                  </a:cubicBezTo>
                  <a:cubicBezTo>
                    <a:pt x="2160" y="6073"/>
                    <a:pt x="645" y="5921"/>
                    <a:pt x="226" y="4273"/>
                  </a:cubicBezTo>
                  <a:cubicBezTo>
                    <a:pt x="193" y="4223"/>
                    <a:pt x="127" y="4140"/>
                    <a:pt x="110" y="4073"/>
                  </a:cubicBezTo>
                  <a:cubicBezTo>
                    <a:pt x="-6" y="3590"/>
                    <a:pt x="-270" y="2606"/>
                    <a:pt x="904" y="1740"/>
                  </a:cubicBezTo>
                  <a:cubicBezTo>
                    <a:pt x="1317" y="990"/>
                    <a:pt x="4788" y="-1077"/>
                    <a:pt x="7151" y="706"/>
                  </a:cubicBezTo>
                  <a:close/>
                </a:path>
              </a:pathLst>
            </a:custGeom>
            <a:noFill/>
            <a:ln w="4763" cap="flat">
              <a:solidFill>
                <a:srgbClr val="C8C7C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54"/>
            <p:cNvSpPr>
              <a:spLocks/>
            </p:cNvSpPr>
            <p:nvPr/>
          </p:nvSpPr>
          <p:spPr bwMode="auto">
            <a:xfrm>
              <a:off x="3650081" y="1403056"/>
              <a:ext cx="2205392" cy="1928235"/>
            </a:xfrm>
            <a:custGeom>
              <a:avLst/>
              <a:gdLst>
                <a:gd name="T0" fmla="*/ 442 w 565"/>
                <a:gd name="T1" fmla="*/ 116 h 577"/>
                <a:gd name="T2" fmla="*/ 562 w 565"/>
                <a:gd name="T3" fmla="*/ 302 h 577"/>
                <a:gd name="T4" fmla="*/ 449 w 565"/>
                <a:gd name="T5" fmla="*/ 484 h 577"/>
                <a:gd name="T6" fmla="*/ 163 w 565"/>
                <a:gd name="T7" fmla="*/ 468 h 577"/>
                <a:gd name="T8" fmla="*/ 35 w 565"/>
                <a:gd name="T9" fmla="*/ 307 h 577"/>
                <a:gd name="T10" fmla="*/ 28 w 565"/>
                <a:gd name="T11" fmla="*/ 295 h 577"/>
                <a:gd name="T12" fmla="*/ 73 w 565"/>
                <a:gd name="T13" fmla="*/ 161 h 577"/>
                <a:gd name="T14" fmla="*/ 442 w 565"/>
                <a:gd name="T15" fmla="*/ 116 h 577"/>
                <a:gd name="connsiteX0" fmla="*/ 7489 w 9614"/>
                <a:gd name="connsiteY0" fmla="*/ 830 h 8246"/>
                <a:gd name="connsiteX1" fmla="*/ 9613 w 9614"/>
                <a:gd name="connsiteY1" fmla="*/ 4054 h 8246"/>
                <a:gd name="connsiteX2" fmla="*/ 7613 w 9614"/>
                <a:gd name="connsiteY2" fmla="*/ 7208 h 8246"/>
                <a:gd name="connsiteX3" fmla="*/ 2551 w 9614"/>
                <a:gd name="connsiteY3" fmla="*/ 6931 h 8246"/>
                <a:gd name="connsiteX4" fmla="*/ 285 w 9614"/>
                <a:gd name="connsiteY4" fmla="*/ 4141 h 8246"/>
                <a:gd name="connsiteX5" fmla="*/ 162 w 9614"/>
                <a:gd name="connsiteY5" fmla="*/ 3933 h 8246"/>
                <a:gd name="connsiteX6" fmla="*/ 958 w 9614"/>
                <a:gd name="connsiteY6" fmla="*/ 1610 h 8246"/>
                <a:gd name="connsiteX7" fmla="*/ 7489 w 9614"/>
                <a:gd name="connsiteY7" fmla="*/ 830 h 8246"/>
                <a:gd name="connsiteX0" fmla="*/ 7790 w 10000"/>
                <a:gd name="connsiteY0" fmla="*/ 1007 h 10000"/>
                <a:gd name="connsiteX1" fmla="*/ 9999 w 10000"/>
                <a:gd name="connsiteY1" fmla="*/ 4916 h 10000"/>
                <a:gd name="connsiteX2" fmla="*/ 7919 w 10000"/>
                <a:gd name="connsiteY2" fmla="*/ 8741 h 10000"/>
                <a:gd name="connsiteX3" fmla="*/ 2653 w 10000"/>
                <a:gd name="connsiteY3" fmla="*/ 8405 h 10000"/>
                <a:gd name="connsiteX4" fmla="*/ 296 w 10000"/>
                <a:gd name="connsiteY4" fmla="*/ 5022 h 10000"/>
                <a:gd name="connsiteX5" fmla="*/ 169 w 10000"/>
                <a:gd name="connsiteY5" fmla="*/ 4770 h 10000"/>
                <a:gd name="connsiteX6" fmla="*/ 996 w 10000"/>
                <a:gd name="connsiteY6" fmla="*/ 1952 h 10000"/>
                <a:gd name="connsiteX7" fmla="*/ 7790 w 10000"/>
                <a:gd name="connsiteY7" fmla="*/ 100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0" h="10000">
                  <a:moveTo>
                    <a:pt x="7790" y="1007"/>
                  </a:moveTo>
                  <a:cubicBezTo>
                    <a:pt x="9152" y="2310"/>
                    <a:pt x="9944" y="3193"/>
                    <a:pt x="9999" y="4916"/>
                  </a:cubicBezTo>
                  <a:cubicBezTo>
                    <a:pt x="10054" y="6660"/>
                    <a:pt x="8858" y="7585"/>
                    <a:pt x="7919" y="8741"/>
                  </a:cubicBezTo>
                  <a:cubicBezTo>
                    <a:pt x="6298" y="10696"/>
                    <a:pt x="3095" y="10212"/>
                    <a:pt x="2653" y="8405"/>
                  </a:cubicBezTo>
                  <a:cubicBezTo>
                    <a:pt x="2285" y="6892"/>
                    <a:pt x="877" y="6611"/>
                    <a:pt x="296" y="5022"/>
                  </a:cubicBezTo>
                  <a:cubicBezTo>
                    <a:pt x="260" y="4945"/>
                    <a:pt x="186" y="4853"/>
                    <a:pt x="169" y="4770"/>
                  </a:cubicBezTo>
                  <a:cubicBezTo>
                    <a:pt x="2" y="4243"/>
                    <a:pt x="-347" y="3046"/>
                    <a:pt x="996" y="1952"/>
                  </a:cubicBezTo>
                  <a:cubicBezTo>
                    <a:pt x="1346" y="1238"/>
                    <a:pt x="5267" y="-1431"/>
                    <a:pt x="7790" y="1007"/>
                  </a:cubicBezTo>
                  <a:close/>
                </a:path>
              </a:pathLst>
            </a:custGeom>
            <a:noFill/>
            <a:ln w="4763" cap="flat">
              <a:solidFill>
                <a:srgbClr val="C6C5C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55"/>
            <p:cNvSpPr>
              <a:spLocks/>
            </p:cNvSpPr>
            <p:nvPr/>
          </p:nvSpPr>
          <p:spPr bwMode="auto">
            <a:xfrm>
              <a:off x="3775183" y="1461923"/>
              <a:ext cx="2052522" cy="1819180"/>
            </a:xfrm>
            <a:custGeom>
              <a:avLst/>
              <a:gdLst>
                <a:gd name="T0" fmla="*/ 435 w 529"/>
                <a:gd name="T1" fmla="*/ 125 h 556"/>
                <a:gd name="T2" fmla="*/ 527 w 529"/>
                <a:gd name="T3" fmla="*/ 294 h 556"/>
                <a:gd name="T4" fmla="*/ 430 w 529"/>
                <a:gd name="T5" fmla="*/ 456 h 556"/>
                <a:gd name="T6" fmla="*/ 159 w 529"/>
                <a:gd name="T7" fmla="*/ 439 h 556"/>
                <a:gd name="T8" fmla="*/ 41 w 529"/>
                <a:gd name="T9" fmla="*/ 293 h 556"/>
                <a:gd name="T10" fmla="*/ 32 w 529"/>
                <a:gd name="T11" fmla="*/ 282 h 556"/>
                <a:gd name="T12" fmla="*/ 75 w 529"/>
                <a:gd name="T13" fmla="*/ 153 h 556"/>
                <a:gd name="T14" fmla="*/ 435 w 529"/>
                <a:gd name="T15" fmla="*/ 125 h 556"/>
                <a:gd name="connsiteX0" fmla="*/ 7816 w 9556"/>
                <a:gd name="connsiteY0" fmla="*/ 960 h 8070"/>
                <a:gd name="connsiteX1" fmla="*/ 9555 w 9556"/>
                <a:gd name="connsiteY1" fmla="*/ 4000 h 8070"/>
                <a:gd name="connsiteX2" fmla="*/ 7722 w 9556"/>
                <a:gd name="connsiteY2" fmla="*/ 6913 h 8070"/>
                <a:gd name="connsiteX3" fmla="*/ 2599 w 9556"/>
                <a:gd name="connsiteY3" fmla="*/ 6608 h 8070"/>
                <a:gd name="connsiteX4" fmla="*/ 368 w 9556"/>
                <a:gd name="connsiteY4" fmla="*/ 3982 h 8070"/>
                <a:gd name="connsiteX5" fmla="*/ 198 w 9556"/>
                <a:gd name="connsiteY5" fmla="*/ 3784 h 8070"/>
                <a:gd name="connsiteX6" fmla="*/ 1011 w 9556"/>
                <a:gd name="connsiteY6" fmla="*/ 1464 h 8070"/>
                <a:gd name="connsiteX7" fmla="*/ 7816 w 9556"/>
                <a:gd name="connsiteY7" fmla="*/ 960 h 8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56" h="8070">
                  <a:moveTo>
                    <a:pt x="7816" y="960"/>
                  </a:moveTo>
                  <a:cubicBezTo>
                    <a:pt x="9026" y="2075"/>
                    <a:pt x="9593" y="2813"/>
                    <a:pt x="9555" y="4000"/>
                  </a:cubicBezTo>
                  <a:cubicBezTo>
                    <a:pt x="9498" y="5241"/>
                    <a:pt x="8478" y="5960"/>
                    <a:pt x="7722" y="6913"/>
                  </a:cubicBezTo>
                  <a:cubicBezTo>
                    <a:pt x="6304" y="8712"/>
                    <a:pt x="3090" y="8262"/>
                    <a:pt x="2599" y="6608"/>
                  </a:cubicBezTo>
                  <a:cubicBezTo>
                    <a:pt x="2202" y="5259"/>
                    <a:pt x="965" y="4959"/>
                    <a:pt x="368" y="3982"/>
                  </a:cubicBezTo>
                  <a:cubicBezTo>
                    <a:pt x="330" y="3946"/>
                    <a:pt x="236" y="3856"/>
                    <a:pt x="198" y="3784"/>
                  </a:cubicBezTo>
                  <a:cubicBezTo>
                    <a:pt x="28" y="3388"/>
                    <a:pt x="-407" y="2381"/>
                    <a:pt x="1011" y="1464"/>
                  </a:cubicBezTo>
                  <a:cubicBezTo>
                    <a:pt x="1238" y="1068"/>
                    <a:pt x="5340" y="-1288"/>
                    <a:pt x="7816" y="960"/>
                  </a:cubicBezTo>
                  <a:close/>
                </a:path>
              </a:pathLst>
            </a:custGeom>
            <a:noFill/>
            <a:ln w="4763" cap="flat">
              <a:solidFill>
                <a:srgbClr val="C4C3C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26" name="Freeform 56"/>
            <p:cNvSpPr>
              <a:spLocks/>
            </p:cNvSpPr>
            <p:nvPr/>
          </p:nvSpPr>
          <p:spPr bwMode="auto">
            <a:xfrm>
              <a:off x="3897557" y="1515826"/>
              <a:ext cx="1908319" cy="1712551"/>
            </a:xfrm>
            <a:custGeom>
              <a:avLst/>
              <a:gdLst>
                <a:gd name="T0" fmla="*/ 429 w 501"/>
                <a:gd name="T1" fmla="*/ 136 h 536"/>
                <a:gd name="T2" fmla="*/ 493 w 501"/>
                <a:gd name="T3" fmla="*/ 289 h 536"/>
                <a:gd name="T4" fmla="*/ 411 w 501"/>
                <a:gd name="T5" fmla="*/ 431 h 536"/>
                <a:gd name="T6" fmla="*/ 157 w 501"/>
                <a:gd name="T7" fmla="*/ 413 h 536"/>
                <a:gd name="T8" fmla="*/ 48 w 501"/>
                <a:gd name="T9" fmla="*/ 281 h 536"/>
                <a:gd name="T10" fmla="*/ 38 w 501"/>
                <a:gd name="T11" fmla="*/ 271 h 536"/>
                <a:gd name="T12" fmla="*/ 77 w 501"/>
                <a:gd name="T13" fmla="*/ 147 h 536"/>
                <a:gd name="T14" fmla="*/ 429 w 501"/>
                <a:gd name="T15" fmla="*/ 136 h 536"/>
                <a:gd name="connsiteX0" fmla="*/ 8070 w 9384"/>
                <a:gd name="connsiteY0" fmla="*/ 1121 h 7880"/>
                <a:gd name="connsiteX1" fmla="*/ 9347 w 9384"/>
                <a:gd name="connsiteY1" fmla="*/ 3976 h 7880"/>
                <a:gd name="connsiteX2" fmla="*/ 7711 w 9384"/>
                <a:gd name="connsiteY2" fmla="*/ 6625 h 7880"/>
                <a:gd name="connsiteX3" fmla="*/ 2641 w 9384"/>
                <a:gd name="connsiteY3" fmla="*/ 6289 h 7880"/>
                <a:gd name="connsiteX4" fmla="*/ 465 w 9384"/>
                <a:gd name="connsiteY4" fmla="*/ 3827 h 7880"/>
                <a:gd name="connsiteX5" fmla="*/ 265 w 9384"/>
                <a:gd name="connsiteY5" fmla="*/ 3640 h 7880"/>
                <a:gd name="connsiteX6" fmla="*/ 1044 w 9384"/>
                <a:gd name="connsiteY6" fmla="*/ 1327 h 7880"/>
                <a:gd name="connsiteX7" fmla="*/ 8070 w 9384"/>
                <a:gd name="connsiteY7" fmla="*/ 1121 h 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84" h="7880">
                  <a:moveTo>
                    <a:pt x="8070" y="1121"/>
                  </a:moveTo>
                  <a:cubicBezTo>
                    <a:pt x="9168" y="2259"/>
                    <a:pt x="9507" y="3024"/>
                    <a:pt x="9347" y="3976"/>
                  </a:cubicBezTo>
                  <a:cubicBezTo>
                    <a:pt x="9188" y="4965"/>
                    <a:pt x="8309" y="5655"/>
                    <a:pt x="7711" y="6625"/>
                  </a:cubicBezTo>
                  <a:cubicBezTo>
                    <a:pt x="6513" y="8584"/>
                    <a:pt x="3180" y="8080"/>
                    <a:pt x="2641" y="6289"/>
                  </a:cubicBezTo>
                  <a:cubicBezTo>
                    <a:pt x="2202" y="4797"/>
                    <a:pt x="1051" y="4474"/>
                    <a:pt x="465" y="3827"/>
                  </a:cubicBezTo>
                  <a:cubicBezTo>
                    <a:pt x="405" y="3789"/>
                    <a:pt x="305" y="3696"/>
                    <a:pt x="265" y="3640"/>
                  </a:cubicBezTo>
                  <a:cubicBezTo>
                    <a:pt x="66" y="3285"/>
                    <a:pt x="-493" y="2259"/>
                    <a:pt x="1044" y="1327"/>
                  </a:cubicBezTo>
                  <a:cubicBezTo>
                    <a:pt x="1184" y="1121"/>
                    <a:pt x="5615" y="-1416"/>
                    <a:pt x="8070" y="1121"/>
                  </a:cubicBezTo>
                  <a:close/>
                </a:path>
              </a:pathLst>
            </a:custGeom>
            <a:noFill/>
            <a:ln w="4763" cap="flat">
              <a:solidFill>
                <a:srgbClr val="C2C1C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57"/>
            <p:cNvSpPr>
              <a:spLocks/>
            </p:cNvSpPr>
            <p:nvPr/>
          </p:nvSpPr>
          <p:spPr bwMode="auto">
            <a:xfrm>
              <a:off x="3910013" y="1244601"/>
              <a:ext cx="2103438" cy="2095500"/>
            </a:xfrm>
            <a:custGeom>
              <a:avLst/>
              <a:gdLst>
                <a:gd name="T0" fmla="*/ 79 w 518"/>
                <a:gd name="T1" fmla="*/ 141 h 517"/>
                <a:gd name="T2" fmla="*/ 422 w 518"/>
                <a:gd name="T3" fmla="*/ 147 h 517"/>
                <a:gd name="T4" fmla="*/ 392 w 518"/>
                <a:gd name="T5" fmla="*/ 405 h 517"/>
                <a:gd name="T6" fmla="*/ 153 w 518"/>
                <a:gd name="T7" fmla="*/ 386 h 517"/>
                <a:gd name="T8" fmla="*/ 54 w 518"/>
                <a:gd name="T9" fmla="*/ 269 h 517"/>
                <a:gd name="T10" fmla="*/ 43 w 518"/>
                <a:gd name="T11" fmla="*/ 259 h 517"/>
                <a:gd name="T12" fmla="*/ 79 w 518"/>
                <a:gd name="T13" fmla="*/ 14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8" h="517">
                  <a:moveTo>
                    <a:pt x="79" y="141"/>
                  </a:moveTo>
                  <a:cubicBezTo>
                    <a:pt x="79" y="141"/>
                    <a:pt x="309" y="0"/>
                    <a:pt x="422" y="147"/>
                  </a:cubicBezTo>
                  <a:cubicBezTo>
                    <a:pt x="518" y="272"/>
                    <a:pt x="430" y="307"/>
                    <a:pt x="392" y="405"/>
                  </a:cubicBezTo>
                  <a:cubicBezTo>
                    <a:pt x="349" y="517"/>
                    <a:pt x="181" y="487"/>
                    <a:pt x="153" y="386"/>
                  </a:cubicBezTo>
                  <a:cubicBezTo>
                    <a:pt x="130" y="303"/>
                    <a:pt x="79" y="289"/>
                    <a:pt x="54" y="269"/>
                  </a:cubicBezTo>
                  <a:cubicBezTo>
                    <a:pt x="51" y="267"/>
                    <a:pt x="45" y="262"/>
                    <a:pt x="43" y="259"/>
                  </a:cubicBezTo>
                  <a:cubicBezTo>
                    <a:pt x="31" y="244"/>
                    <a:pt x="0" y="190"/>
                    <a:pt x="79" y="141"/>
                  </a:cubicBezTo>
                  <a:close/>
                </a:path>
              </a:pathLst>
            </a:custGeom>
            <a:noFill/>
            <a:ln w="4763" cap="flat">
              <a:solidFill>
                <a:srgbClr val="C0BFB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58"/>
            <p:cNvSpPr>
              <a:spLocks/>
            </p:cNvSpPr>
            <p:nvPr/>
          </p:nvSpPr>
          <p:spPr bwMode="auto">
            <a:xfrm>
              <a:off x="3910013" y="1244601"/>
              <a:ext cx="2103438" cy="2095500"/>
            </a:xfrm>
            <a:custGeom>
              <a:avLst/>
              <a:gdLst>
                <a:gd name="T0" fmla="*/ 79 w 518"/>
                <a:gd name="T1" fmla="*/ 141 h 517"/>
                <a:gd name="T2" fmla="*/ 422 w 518"/>
                <a:gd name="T3" fmla="*/ 147 h 517"/>
                <a:gd name="T4" fmla="*/ 392 w 518"/>
                <a:gd name="T5" fmla="*/ 405 h 517"/>
                <a:gd name="T6" fmla="*/ 153 w 518"/>
                <a:gd name="T7" fmla="*/ 386 h 517"/>
                <a:gd name="T8" fmla="*/ 51 w 518"/>
                <a:gd name="T9" fmla="*/ 267 h 517"/>
                <a:gd name="T10" fmla="*/ 43 w 518"/>
                <a:gd name="T11" fmla="*/ 259 h 517"/>
                <a:gd name="T12" fmla="*/ 79 w 518"/>
                <a:gd name="T13" fmla="*/ 14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8" h="517">
                  <a:moveTo>
                    <a:pt x="79" y="141"/>
                  </a:moveTo>
                  <a:cubicBezTo>
                    <a:pt x="79" y="141"/>
                    <a:pt x="309" y="0"/>
                    <a:pt x="422" y="147"/>
                  </a:cubicBezTo>
                  <a:cubicBezTo>
                    <a:pt x="518" y="272"/>
                    <a:pt x="430" y="307"/>
                    <a:pt x="392" y="405"/>
                  </a:cubicBezTo>
                  <a:cubicBezTo>
                    <a:pt x="349" y="517"/>
                    <a:pt x="181" y="487"/>
                    <a:pt x="153" y="386"/>
                  </a:cubicBezTo>
                  <a:cubicBezTo>
                    <a:pt x="130" y="303"/>
                    <a:pt x="76" y="287"/>
                    <a:pt x="51" y="267"/>
                  </a:cubicBezTo>
                  <a:cubicBezTo>
                    <a:pt x="48" y="265"/>
                    <a:pt x="45" y="262"/>
                    <a:pt x="43" y="259"/>
                  </a:cubicBezTo>
                  <a:cubicBezTo>
                    <a:pt x="31" y="244"/>
                    <a:pt x="0" y="190"/>
                    <a:pt x="79" y="141"/>
                  </a:cubicBez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5" name="文本框 54"/>
          <p:cNvSpPr txBox="1"/>
          <p:nvPr/>
        </p:nvSpPr>
        <p:spPr>
          <a:xfrm>
            <a:off x="3275576" y="1078114"/>
            <a:ext cx="1569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</a:rPr>
              <a:t>目  录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3354929" y="1830573"/>
            <a:ext cx="1391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CONTENT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2335213" y="3843338"/>
            <a:ext cx="682625" cy="673100"/>
            <a:chOff x="2335213" y="3843338"/>
            <a:chExt cx="682625" cy="673100"/>
          </a:xfrm>
        </p:grpSpPr>
        <p:grpSp>
          <p:nvGrpSpPr>
            <p:cNvPr id="69" name="Group 4"/>
            <p:cNvGrpSpPr>
              <a:grpSpLocks noChangeAspect="1"/>
            </p:cNvGrpSpPr>
            <p:nvPr/>
          </p:nvGrpSpPr>
          <p:grpSpPr bwMode="auto">
            <a:xfrm>
              <a:off x="2335213" y="3843338"/>
              <a:ext cx="682625" cy="673100"/>
              <a:chOff x="1471" y="2421"/>
              <a:chExt cx="430" cy="424"/>
            </a:xfrm>
          </p:grpSpPr>
          <p:sp>
            <p:nvSpPr>
              <p:cNvPr id="70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1471" y="2421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5"/>
              <p:cNvSpPr>
                <a:spLocks/>
              </p:cNvSpPr>
              <p:nvPr/>
            </p:nvSpPr>
            <p:spPr bwMode="auto">
              <a:xfrm>
                <a:off x="1432" y="2370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7" name="文本框 56"/>
            <p:cNvSpPr txBox="1"/>
            <p:nvPr/>
          </p:nvSpPr>
          <p:spPr>
            <a:xfrm>
              <a:off x="2462980" y="3947076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01</a:t>
              </a:r>
              <a:endParaRPr lang="zh-CN" altLang="en-US" sz="2400" dirty="0">
                <a:latin typeface="+mj-lt"/>
              </a:endParaRP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2115027" y="456351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引言</a:t>
            </a:r>
          </a:p>
        </p:txBody>
      </p:sp>
      <p:grpSp>
        <p:nvGrpSpPr>
          <p:cNvPr id="82" name="组合 81"/>
          <p:cNvGrpSpPr/>
          <p:nvPr/>
        </p:nvGrpSpPr>
        <p:grpSpPr>
          <a:xfrm>
            <a:off x="5024438" y="3875088"/>
            <a:ext cx="682625" cy="673100"/>
            <a:chOff x="5024438" y="3875088"/>
            <a:chExt cx="682625" cy="673100"/>
          </a:xfrm>
        </p:grpSpPr>
        <p:grpSp>
          <p:nvGrpSpPr>
            <p:cNvPr id="72" name="Group 8"/>
            <p:cNvGrpSpPr>
              <a:grpSpLocks noChangeAspect="1"/>
            </p:cNvGrpSpPr>
            <p:nvPr/>
          </p:nvGrpSpPr>
          <p:grpSpPr bwMode="auto">
            <a:xfrm>
              <a:off x="5024438" y="3875088"/>
              <a:ext cx="682625" cy="673100"/>
              <a:chOff x="3165" y="2441"/>
              <a:chExt cx="430" cy="424"/>
            </a:xfrm>
          </p:grpSpPr>
          <p:sp>
            <p:nvSpPr>
              <p:cNvPr id="73" name="AutoShape 7"/>
              <p:cNvSpPr>
                <a:spLocks noChangeAspect="1" noChangeArrowheads="1" noTextEdit="1"/>
              </p:cNvSpPr>
              <p:nvPr/>
            </p:nvSpPr>
            <p:spPr bwMode="auto">
              <a:xfrm>
                <a:off x="3165" y="2441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9"/>
              <p:cNvSpPr>
                <a:spLocks/>
              </p:cNvSpPr>
              <p:nvPr/>
            </p:nvSpPr>
            <p:spPr bwMode="auto">
              <a:xfrm>
                <a:off x="3126" y="2390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1" name="文本框 60"/>
            <p:cNvSpPr txBox="1"/>
            <p:nvPr/>
          </p:nvSpPr>
          <p:spPr>
            <a:xfrm>
              <a:off x="5153050" y="3978438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02</a:t>
              </a:r>
              <a:endParaRPr lang="zh-CN" altLang="en-US" sz="2400" dirty="0">
                <a:latin typeface="+mj-lt"/>
              </a:endParaRPr>
            </a:p>
          </p:txBody>
        </p:sp>
      </p:grpSp>
      <p:sp>
        <p:nvSpPr>
          <p:cNvPr id="62" name="文本框 61"/>
          <p:cNvSpPr txBox="1"/>
          <p:nvPr/>
        </p:nvSpPr>
        <p:spPr>
          <a:xfrm>
            <a:off x="4601736" y="458451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总体设计</a:t>
            </a:r>
          </a:p>
        </p:txBody>
      </p:sp>
      <p:grpSp>
        <p:nvGrpSpPr>
          <p:cNvPr id="83" name="组合 82"/>
          <p:cNvGrpSpPr/>
          <p:nvPr/>
        </p:nvGrpSpPr>
        <p:grpSpPr>
          <a:xfrm>
            <a:off x="7747000" y="3887788"/>
            <a:ext cx="682625" cy="673100"/>
            <a:chOff x="7747000" y="3887788"/>
            <a:chExt cx="682625" cy="673100"/>
          </a:xfrm>
        </p:grpSpPr>
        <p:grpSp>
          <p:nvGrpSpPr>
            <p:cNvPr id="75" name="Group 12"/>
            <p:cNvGrpSpPr>
              <a:grpSpLocks noChangeAspect="1"/>
            </p:cNvGrpSpPr>
            <p:nvPr/>
          </p:nvGrpSpPr>
          <p:grpSpPr bwMode="auto">
            <a:xfrm>
              <a:off x="7747000" y="3887788"/>
              <a:ext cx="682625" cy="673100"/>
              <a:chOff x="4880" y="2449"/>
              <a:chExt cx="430" cy="424"/>
            </a:xfrm>
          </p:grpSpPr>
          <p:sp>
            <p:nvSpPr>
              <p:cNvPr id="76" name="AutoShape 11"/>
              <p:cNvSpPr>
                <a:spLocks noChangeAspect="1" noChangeArrowheads="1" noTextEdit="1"/>
              </p:cNvSpPr>
              <p:nvPr/>
            </p:nvSpPr>
            <p:spPr bwMode="auto">
              <a:xfrm>
                <a:off x="4880" y="2449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3"/>
              <p:cNvSpPr>
                <a:spLocks/>
              </p:cNvSpPr>
              <p:nvPr/>
            </p:nvSpPr>
            <p:spPr bwMode="auto">
              <a:xfrm>
                <a:off x="4841" y="2398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4" name="文本框 63"/>
            <p:cNvSpPr txBox="1"/>
            <p:nvPr/>
          </p:nvSpPr>
          <p:spPr>
            <a:xfrm>
              <a:off x="7875470" y="3991680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03</a:t>
              </a:r>
              <a:endParaRPr lang="zh-CN" altLang="en-US" sz="2400" dirty="0">
                <a:latin typeface="+mj-lt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7324156" y="459775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接口设计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9965713" y="4551507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运行设计</a:t>
            </a:r>
          </a:p>
        </p:txBody>
      </p:sp>
      <p:grpSp>
        <p:nvGrpSpPr>
          <p:cNvPr id="84" name="组合 83"/>
          <p:cNvGrpSpPr/>
          <p:nvPr/>
        </p:nvGrpSpPr>
        <p:grpSpPr>
          <a:xfrm>
            <a:off x="10412413" y="3843338"/>
            <a:ext cx="682625" cy="673100"/>
            <a:chOff x="10412413" y="3843338"/>
            <a:chExt cx="682625" cy="673100"/>
          </a:xfrm>
        </p:grpSpPr>
        <p:grpSp>
          <p:nvGrpSpPr>
            <p:cNvPr id="78" name="Group 16"/>
            <p:cNvGrpSpPr>
              <a:grpSpLocks noChangeAspect="1"/>
            </p:cNvGrpSpPr>
            <p:nvPr/>
          </p:nvGrpSpPr>
          <p:grpSpPr bwMode="auto">
            <a:xfrm>
              <a:off x="10412413" y="3843338"/>
              <a:ext cx="682625" cy="673100"/>
              <a:chOff x="6559" y="2421"/>
              <a:chExt cx="430" cy="424"/>
            </a:xfrm>
          </p:grpSpPr>
          <p:sp>
            <p:nvSpPr>
              <p:cNvPr id="79" name="AutoShape 15"/>
              <p:cNvSpPr>
                <a:spLocks noChangeAspect="1" noChangeArrowheads="1" noTextEdit="1"/>
              </p:cNvSpPr>
              <p:nvPr/>
            </p:nvSpPr>
            <p:spPr bwMode="auto">
              <a:xfrm>
                <a:off x="6559" y="2421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7"/>
              <p:cNvSpPr>
                <a:spLocks/>
              </p:cNvSpPr>
              <p:nvPr/>
            </p:nvSpPr>
            <p:spPr bwMode="auto">
              <a:xfrm>
                <a:off x="6520" y="2370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66" name="文本框 65"/>
            <p:cNvSpPr txBox="1"/>
            <p:nvPr/>
          </p:nvSpPr>
          <p:spPr>
            <a:xfrm>
              <a:off x="10517027" y="3945432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04</a:t>
              </a:r>
              <a:endParaRPr lang="zh-CN" altLang="en-US" sz="2400" dirty="0">
                <a:latin typeface="+mj-lt"/>
              </a:endParaRPr>
            </a:p>
          </p:txBody>
        </p:sp>
      </p:grpSp>
      <p:grpSp>
        <p:nvGrpSpPr>
          <p:cNvPr id="53" name="组合 80"/>
          <p:cNvGrpSpPr/>
          <p:nvPr/>
        </p:nvGrpSpPr>
        <p:grpSpPr>
          <a:xfrm>
            <a:off x="2269229" y="5377302"/>
            <a:ext cx="682625" cy="673100"/>
            <a:chOff x="2335213" y="3843338"/>
            <a:chExt cx="682625" cy="673100"/>
          </a:xfrm>
        </p:grpSpPr>
        <p:grpSp>
          <p:nvGrpSpPr>
            <p:cNvPr id="54" name="Group 4"/>
            <p:cNvGrpSpPr>
              <a:grpSpLocks noChangeAspect="1"/>
            </p:cNvGrpSpPr>
            <p:nvPr/>
          </p:nvGrpSpPr>
          <p:grpSpPr bwMode="auto">
            <a:xfrm>
              <a:off x="2335213" y="3843338"/>
              <a:ext cx="682625" cy="673100"/>
              <a:chOff x="1471" y="2421"/>
              <a:chExt cx="430" cy="424"/>
            </a:xfrm>
          </p:grpSpPr>
          <p:sp>
            <p:nvSpPr>
              <p:cNvPr id="60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1471" y="2421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5"/>
              <p:cNvSpPr>
                <a:spLocks/>
              </p:cNvSpPr>
              <p:nvPr/>
            </p:nvSpPr>
            <p:spPr bwMode="auto">
              <a:xfrm>
                <a:off x="1432" y="2370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58" name="文本框 57"/>
            <p:cNvSpPr txBox="1"/>
            <p:nvPr/>
          </p:nvSpPr>
          <p:spPr>
            <a:xfrm>
              <a:off x="2462980" y="3947076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05</a:t>
              </a:r>
              <a:endParaRPr lang="zh-CN" altLang="en-US" sz="2400" dirty="0">
                <a:latin typeface="+mj-lt"/>
              </a:endParaRPr>
            </a:p>
          </p:txBody>
        </p:sp>
      </p:grpSp>
      <p:sp>
        <p:nvSpPr>
          <p:cNvPr id="68" name="文本框 67"/>
          <p:cNvSpPr txBox="1"/>
          <p:nvPr/>
        </p:nvSpPr>
        <p:spPr>
          <a:xfrm>
            <a:off x="1835272" y="6129304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系统数据结构设计</a:t>
            </a:r>
          </a:p>
        </p:txBody>
      </p:sp>
      <p:grpSp>
        <p:nvGrpSpPr>
          <p:cNvPr id="85" name="组合 80"/>
          <p:cNvGrpSpPr/>
          <p:nvPr/>
        </p:nvGrpSpPr>
        <p:grpSpPr>
          <a:xfrm>
            <a:off x="4966074" y="5392468"/>
            <a:ext cx="682625" cy="673100"/>
            <a:chOff x="2335213" y="3843338"/>
            <a:chExt cx="682625" cy="673100"/>
          </a:xfrm>
        </p:grpSpPr>
        <p:grpSp>
          <p:nvGrpSpPr>
            <p:cNvPr id="86" name="Group 4"/>
            <p:cNvGrpSpPr>
              <a:grpSpLocks noChangeAspect="1"/>
            </p:cNvGrpSpPr>
            <p:nvPr/>
          </p:nvGrpSpPr>
          <p:grpSpPr bwMode="auto">
            <a:xfrm>
              <a:off x="2335213" y="3843338"/>
              <a:ext cx="682625" cy="673100"/>
              <a:chOff x="1471" y="2421"/>
              <a:chExt cx="430" cy="424"/>
            </a:xfrm>
          </p:grpSpPr>
          <p:sp>
            <p:nvSpPr>
              <p:cNvPr id="88" name="AutoShape 3"/>
              <p:cNvSpPr>
                <a:spLocks noChangeAspect="1" noChangeArrowheads="1" noTextEdit="1"/>
              </p:cNvSpPr>
              <p:nvPr/>
            </p:nvSpPr>
            <p:spPr bwMode="auto">
              <a:xfrm>
                <a:off x="1471" y="2421"/>
                <a:ext cx="430" cy="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5"/>
              <p:cNvSpPr>
                <a:spLocks/>
              </p:cNvSpPr>
              <p:nvPr/>
            </p:nvSpPr>
            <p:spPr bwMode="auto">
              <a:xfrm>
                <a:off x="1432" y="2370"/>
                <a:ext cx="491" cy="499"/>
              </a:xfrm>
              <a:custGeom>
                <a:avLst/>
                <a:gdLst>
                  <a:gd name="T0" fmla="*/ 807 w 1386"/>
                  <a:gd name="T1" fmla="*/ 192 h 1413"/>
                  <a:gd name="T2" fmla="*/ 1278 w 1386"/>
                  <a:gd name="T3" fmla="*/ 395 h 1413"/>
                  <a:gd name="T4" fmla="*/ 1059 w 1386"/>
                  <a:gd name="T5" fmla="*/ 1245 h 1413"/>
                  <a:gd name="T6" fmla="*/ 278 w 1386"/>
                  <a:gd name="T7" fmla="*/ 1165 h 1413"/>
                  <a:gd name="T8" fmla="*/ 322 w 1386"/>
                  <a:gd name="T9" fmla="*/ 496 h 1413"/>
                  <a:gd name="T10" fmla="*/ 807 w 1386"/>
                  <a:gd name="T11" fmla="*/ 192 h 1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6" h="1413">
                    <a:moveTo>
                      <a:pt x="807" y="192"/>
                    </a:moveTo>
                    <a:cubicBezTo>
                      <a:pt x="807" y="192"/>
                      <a:pt x="1170" y="0"/>
                      <a:pt x="1278" y="395"/>
                    </a:cubicBezTo>
                    <a:cubicBezTo>
                      <a:pt x="1386" y="790"/>
                      <a:pt x="1300" y="1117"/>
                      <a:pt x="1059" y="1245"/>
                    </a:cubicBezTo>
                    <a:cubicBezTo>
                      <a:pt x="818" y="1372"/>
                      <a:pt x="556" y="1413"/>
                      <a:pt x="278" y="1165"/>
                    </a:cubicBezTo>
                    <a:cubicBezTo>
                      <a:pt x="0" y="916"/>
                      <a:pt x="106" y="682"/>
                      <a:pt x="322" y="496"/>
                    </a:cubicBezTo>
                    <a:cubicBezTo>
                      <a:pt x="538" y="309"/>
                      <a:pt x="807" y="192"/>
                      <a:pt x="807" y="19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87" name="文本框 86"/>
            <p:cNvSpPr txBox="1"/>
            <p:nvPr/>
          </p:nvSpPr>
          <p:spPr>
            <a:xfrm>
              <a:off x="2462980" y="3947076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>
                  <a:latin typeface="+mj-lt"/>
                </a:rPr>
                <a:t>05</a:t>
              </a:r>
              <a:endParaRPr lang="zh-CN" altLang="en-US" sz="2400" dirty="0">
                <a:latin typeface="+mj-lt"/>
              </a:endParaRPr>
            </a:p>
          </p:txBody>
        </p:sp>
      </p:grpSp>
      <p:sp>
        <p:nvSpPr>
          <p:cNvPr id="95" name="文本框 94"/>
          <p:cNvSpPr txBox="1"/>
          <p:nvPr/>
        </p:nvSpPr>
        <p:spPr>
          <a:xfrm>
            <a:off x="4995911" y="6126497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系统出错处理设计</a:t>
            </a:r>
          </a:p>
        </p:txBody>
      </p:sp>
    </p:spTree>
    <p:extLst>
      <p:ext uri="{BB962C8B-B14F-4D97-AF65-F5344CB8AC3E}">
        <p14:creationId xmlns:p14="http://schemas.microsoft.com/office/powerpoint/2010/main" val="2908664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51109 0.112 L 0 0 E" pathEditMode="relative" ptsTypes="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  <p:from x="42861" y="44551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10800000" to="0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1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6" grpId="0"/>
      <p:bldP spid="59" grpId="0"/>
      <p:bldP spid="62" grpId="0"/>
      <p:bldP spid="65" grpId="0"/>
      <p:bldP spid="67" grpId="0"/>
      <p:bldP spid="68" grpId="0"/>
      <p:bldP spid="9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2358288" cy="990217"/>
            <a:chOff x="64293" y="254705"/>
            <a:chExt cx="2358288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41577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流程图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20411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修改个人资料流程</a:t>
            </a:r>
            <a:endParaRPr lang="zh-CN" altLang="en-US" sz="2400" dirty="0"/>
          </a:p>
        </p:txBody>
      </p:sp>
      <p:pic>
        <p:nvPicPr>
          <p:cNvPr id="12" name="图片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791" y="549008"/>
            <a:ext cx="2738720" cy="51631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80374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" presetClass="entr" presetSubtype="1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heckerboard(across)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" presetClass="entr" presetSubtype="1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heckerboard(across)">
                                          <p:cBhvr>
                                            <p:cTn id="1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1947919" cy="990217"/>
            <a:chOff x="64293" y="254705"/>
            <a:chExt cx="1947919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结构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2041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总体框图</a:t>
            </a:r>
          </a:p>
        </p:txBody>
      </p:sp>
      <p:pic>
        <p:nvPicPr>
          <p:cNvPr id="11" name="图片 1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0986" y="1336162"/>
            <a:ext cx="8390027" cy="39239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5231386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5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heckerboard(across)">
                                          <p:cBhvr>
                                            <p:cTn id="11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" presetClass="entr" presetSubtype="1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heckerboard(across)">
                                          <p:cBhvr>
                                            <p:cTn id="1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5" presetClass="entr" presetSubtype="1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heckerboard(across)">
                                          <p:cBhvr>
                                            <p:cTn id="16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1947919" cy="990217"/>
            <a:chOff x="64293" y="254705"/>
            <a:chExt cx="1947919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结构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2041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总体框图</a:t>
            </a:r>
          </a:p>
        </p:txBody>
      </p:sp>
      <p:pic>
        <p:nvPicPr>
          <p:cNvPr id="10" name="图片 9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809" y="1789051"/>
            <a:ext cx="8491626" cy="49028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4730380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6" presetClass="entr" presetSubtype="2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16" presetClass="entr" presetSubtype="2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13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1947919" cy="990217"/>
            <a:chOff x="64293" y="254705"/>
            <a:chExt cx="1947919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结构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2041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HIPO</a:t>
            </a:r>
            <a:r>
              <a:rPr lang="zh-CN" altLang="en-US" sz="2400" dirty="0"/>
              <a:t>图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13BA2F0-6600-492B-8C77-BBC051A1AC4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132394" y="175665"/>
            <a:ext cx="9453148" cy="646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275869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1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3" dur="2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4"/>
          <p:cNvGrpSpPr>
            <a:grpSpLocks noChangeAspect="1"/>
          </p:cNvGrpSpPr>
          <p:nvPr/>
        </p:nvGrpSpPr>
        <p:grpSpPr bwMode="auto">
          <a:xfrm>
            <a:off x="-7938" y="2789238"/>
            <a:ext cx="12199938" cy="1203325"/>
            <a:chOff x="-5" y="1757"/>
            <a:chExt cx="7685" cy="758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/>
          </p:nvSpPr>
          <p:spPr bwMode="auto">
            <a:xfrm>
              <a:off x="0" y="1885"/>
              <a:ext cx="7680" cy="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>
              <a:off x="-5" y="1779"/>
              <a:ext cx="7680" cy="736"/>
            </a:xfrm>
            <a:custGeom>
              <a:avLst/>
              <a:gdLst>
                <a:gd name="T0" fmla="*/ 0 w 1479"/>
                <a:gd name="T1" fmla="*/ 32 h 138"/>
                <a:gd name="T2" fmla="*/ 168 w 1479"/>
                <a:gd name="T3" fmla="*/ 69 h 138"/>
                <a:gd name="T4" fmla="*/ 499 w 1479"/>
                <a:gd name="T5" fmla="*/ 69 h 138"/>
                <a:gd name="T6" fmla="*/ 1000 w 1479"/>
                <a:gd name="T7" fmla="*/ 69 h 138"/>
                <a:gd name="T8" fmla="*/ 1320 w 1479"/>
                <a:gd name="T9" fmla="*/ 63 h 138"/>
                <a:gd name="T10" fmla="*/ 1479 w 1479"/>
                <a:gd name="T11" fmla="*/ 3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38">
                  <a:moveTo>
                    <a:pt x="0" y="32"/>
                  </a:moveTo>
                  <a:cubicBezTo>
                    <a:pt x="0" y="32"/>
                    <a:pt x="75" y="32"/>
                    <a:pt x="168" y="69"/>
                  </a:cubicBezTo>
                  <a:cubicBezTo>
                    <a:pt x="262" y="106"/>
                    <a:pt x="336" y="130"/>
                    <a:pt x="499" y="69"/>
                  </a:cubicBezTo>
                  <a:cubicBezTo>
                    <a:pt x="662" y="8"/>
                    <a:pt x="840" y="0"/>
                    <a:pt x="1000" y="69"/>
                  </a:cubicBezTo>
                  <a:cubicBezTo>
                    <a:pt x="1160" y="138"/>
                    <a:pt x="1320" y="63"/>
                    <a:pt x="1320" y="63"/>
                  </a:cubicBezTo>
                  <a:cubicBezTo>
                    <a:pt x="1320" y="63"/>
                    <a:pt x="1408" y="34"/>
                    <a:pt x="1479" y="34"/>
                  </a:cubicBezTo>
                </a:path>
              </a:pathLst>
            </a:custGeom>
            <a:noFill/>
            <a:ln w="7938" cap="flat">
              <a:solidFill>
                <a:srgbClr val="EAEAE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/>
            <p:cNvSpPr>
              <a:spLocks/>
            </p:cNvSpPr>
            <p:nvPr/>
          </p:nvSpPr>
          <p:spPr bwMode="auto">
            <a:xfrm>
              <a:off x="-5" y="1843"/>
              <a:ext cx="7680" cy="602"/>
            </a:xfrm>
            <a:custGeom>
              <a:avLst/>
              <a:gdLst>
                <a:gd name="T0" fmla="*/ 0 w 1479"/>
                <a:gd name="T1" fmla="*/ 26 h 113"/>
                <a:gd name="T2" fmla="*/ 168 w 1479"/>
                <a:gd name="T3" fmla="*/ 57 h 113"/>
                <a:gd name="T4" fmla="*/ 499 w 1479"/>
                <a:gd name="T5" fmla="*/ 57 h 113"/>
                <a:gd name="T6" fmla="*/ 1000 w 1479"/>
                <a:gd name="T7" fmla="*/ 57 h 113"/>
                <a:gd name="T8" fmla="*/ 1320 w 1479"/>
                <a:gd name="T9" fmla="*/ 52 h 113"/>
                <a:gd name="T10" fmla="*/ 1479 w 1479"/>
                <a:gd name="T11" fmla="*/ 2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13">
                  <a:moveTo>
                    <a:pt x="0" y="26"/>
                  </a:moveTo>
                  <a:cubicBezTo>
                    <a:pt x="0" y="26"/>
                    <a:pt x="75" y="26"/>
                    <a:pt x="168" y="57"/>
                  </a:cubicBezTo>
                  <a:cubicBezTo>
                    <a:pt x="262" y="87"/>
                    <a:pt x="336" y="107"/>
                    <a:pt x="499" y="57"/>
                  </a:cubicBezTo>
                  <a:cubicBezTo>
                    <a:pt x="662" y="7"/>
                    <a:pt x="840" y="0"/>
                    <a:pt x="1000" y="57"/>
                  </a:cubicBezTo>
                  <a:cubicBezTo>
                    <a:pt x="1160" y="113"/>
                    <a:pt x="1320" y="52"/>
                    <a:pt x="1320" y="52"/>
                  </a:cubicBezTo>
                  <a:cubicBezTo>
                    <a:pt x="1320" y="52"/>
                    <a:pt x="1408" y="28"/>
                    <a:pt x="1479" y="28"/>
                  </a:cubicBezTo>
                </a:path>
              </a:pathLst>
            </a:custGeom>
            <a:noFill/>
            <a:ln w="7938" cap="flat">
              <a:solidFill>
                <a:srgbClr val="E1DFD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-5" y="1907"/>
              <a:ext cx="7680" cy="474"/>
            </a:xfrm>
            <a:custGeom>
              <a:avLst/>
              <a:gdLst>
                <a:gd name="T0" fmla="*/ 0 w 1479"/>
                <a:gd name="T1" fmla="*/ 21 h 89"/>
                <a:gd name="T2" fmla="*/ 168 w 1479"/>
                <a:gd name="T3" fmla="*/ 44 h 89"/>
                <a:gd name="T4" fmla="*/ 499 w 1479"/>
                <a:gd name="T5" fmla="*/ 44 h 89"/>
                <a:gd name="T6" fmla="*/ 1000 w 1479"/>
                <a:gd name="T7" fmla="*/ 45 h 89"/>
                <a:gd name="T8" fmla="*/ 1320 w 1479"/>
                <a:gd name="T9" fmla="*/ 41 h 89"/>
                <a:gd name="T10" fmla="*/ 1479 w 1479"/>
                <a:gd name="T11" fmla="*/ 2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89">
                  <a:moveTo>
                    <a:pt x="0" y="21"/>
                  </a:moveTo>
                  <a:cubicBezTo>
                    <a:pt x="0" y="21"/>
                    <a:pt x="75" y="21"/>
                    <a:pt x="168" y="44"/>
                  </a:cubicBezTo>
                  <a:cubicBezTo>
                    <a:pt x="262" y="68"/>
                    <a:pt x="336" y="83"/>
                    <a:pt x="499" y="44"/>
                  </a:cubicBezTo>
                  <a:cubicBezTo>
                    <a:pt x="662" y="5"/>
                    <a:pt x="840" y="0"/>
                    <a:pt x="1000" y="45"/>
                  </a:cubicBezTo>
                  <a:cubicBezTo>
                    <a:pt x="1160" y="89"/>
                    <a:pt x="1320" y="41"/>
                    <a:pt x="1320" y="41"/>
                  </a:cubicBezTo>
                  <a:cubicBezTo>
                    <a:pt x="1320" y="41"/>
                    <a:pt x="1408" y="22"/>
                    <a:pt x="1479" y="22"/>
                  </a:cubicBezTo>
                </a:path>
              </a:pathLst>
            </a:custGeom>
            <a:noFill/>
            <a:ln w="7938" cap="flat">
              <a:solidFill>
                <a:srgbClr val="D7D5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/>
            <p:cNvSpPr>
              <a:spLocks/>
            </p:cNvSpPr>
            <p:nvPr/>
          </p:nvSpPr>
          <p:spPr bwMode="auto">
            <a:xfrm>
              <a:off x="-5" y="1976"/>
              <a:ext cx="7680" cy="336"/>
            </a:xfrm>
            <a:custGeom>
              <a:avLst/>
              <a:gdLst>
                <a:gd name="T0" fmla="*/ 0 w 1479"/>
                <a:gd name="T1" fmla="*/ 14 h 63"/>
                <a:gd name="T2" fmla="*/ 168 w 1479"/>
                <a:gd name="T3" fmla="*/ 31 h 63"/>
                <a:gd name="T4" fmla="*/ 499 w 1479"/>
                <a:gd name="T5" fmla="*/ 31 h 63"/>
                <a:gd name="T6" fmla="*/ 1000 w 1479"/>
                <a:gd name="T7" fmla="*/ 31 h 63"/>
                <a:gd name="T8" fmla="*/ 1320 w 1479"/>
                <a:gd name="T9" fmla="*/ 29 h 63"/>
                <a:gd name="T10" fmla="*/ 1479 w 1479"/>
                <a:gd name="T11" fmla="*/ 1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63">
                  <a:moveTo>
                    <a:pt x="0" y="14"/>
                  </a:moveTo>
                  <a:cubicBezTo>
                    <a:pt x="0" y="14"/>
                    <a:pt x="75" y="14"/>
                    <a:pt x="168" y="31"/>
                  </a:cubicBezTo>
                  <a:cubicBezTo>
                    <a:pt x="262" y="48"/>
                    <a:pt x="336" y="59"/>
                    <a:pt x="499" y="31"/>
                  </a:cubicBezTo>
                  <a:cubicBezTo>
                    <a:pt x="662" y="3"/>
                    <a:pt x="840" y="0"/>
                    <a:pt x="1000" y="31"/>
                  </a:cubicBezTo>
                  <a:cubicBezTo>
                    <a:pt x="1160" y="63"/>
                    <a:pt x="1320" y="29"/>
                    <a:pt x="1320" y="29"/>
                  </a:cubicBezTo>
                  <a:cubicBezTo>
                    <a:pt x="1320" y="29"/>
                    <a:pt x="1408" y="15"/>
                    <a:pt x="1479" y="15"/>
                  </a:cubicBezTo>
                </a:path>
              </a:pathLst>
            </a:custGeom>
            <a:noFill/>
            <a:ln w="7938" cap="flat">
              <a:solidFill>
                <a:srgbClr val="CDCBC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-5" y="2040"/>
              <a:ext cx="7680" cy="203"/>
            </a:xfrm>
            <a:custGeom>
              <a:avLst/>
              <a:gdLst>
                <a:gd name="T0" fmla="*/ 0 w 1479"/>
                <a:gd name="T1" fmla="*/ 9 h 38"/>
                <a:gd name="T2" fmla="*/ 168 w 1479"/>
                <a:gd name="T3" fmla="*/ 19 h 38"/>
                <a:gd name="T4" fmla="*/ 499 w 1479"/>
                <a:gd name="T5" fmla="*/ 19 h 38"/>
                <a:gd name="T6" fmla="*/ 1000 w 1479"/>
                <a:gd name="T7" fmla="*/ 19 h 38"/>
                <a:gd name="T8" fmla="*/ 1320 w 1479"/>
                <a:gd name="T9" fmla="*/ 17 h 38"/>
                <a:gd name="T10" fmla="*/ 1479 w 1479"/>
                <a:gd name="T11" fmla="*/ 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38">
                  <a:moveTo>
                    <a:pt x="0" y="9"/>
                  </a:moveTo>
                  <a:cubicBezTo>
                    <a:pt x="0" y="9"/>
                    <a:pt x="75" y="9"/>
                    <a:pt x="168" y="19"/>
                  </a:cubicBezTo>
                  <a:cubicBezTo>
                    <a:pt x="262" y="29"/>
                    <a:pt x="336" y="36"/>
                    <a:pt x="499" y="19"/>
                  </a:cubicBezTo>
                  <a:cubicBezTo>
                    <a:pt x="662" y="2"/>
                    <a:pt x="840" y="0"/>
                    <a:pt x="1000" y="19"/>
                  </a:cubicBezTo>
                  <a:cubicBezTo>
                    <a:pt x="1160" y="38"/>
                    <a:pt x="1320" y="17"/>
                    <a:pt x="1320" y="17"/>
                  </a:cubicBezTo>
                  <a:cubicBezTo>
                    <a:pt x="1320" y="17"/>
                    <a:pt x="1408" y="9"/>
                    <a:pt x="1479" y="9"/>
                  </a:cubicBezTo>
                </a:path>
              </a:pathLst>
            </a:custGeom>
            <a:noFill/>
            <a:ln w="7938" cap="flat">
              <a:solidFill>
                <a:srgbClr val="C4C1C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-5" y="2104"/>
              <a:ext cx="7680" cy="69"/>
            </a:xfrm>
            <a:custGeom>
              <a:avLst/>
              <a:gdLst>
                <a:gd name="T0" fmla="*/ 0 w 1479"/>
                <a:gd name="T1" fmla="*/ 3 h 13"/>
                <a:gd name="T2" fmla="*/ 168 w 1479"/>
                <a:gd name="T3" fmla="*/ 7 h 13"/>
                <a:gd name="T4" fmla="*/ 499 w 1479"/>
                <a:gd name="T5" fmla="*/ 7 h 13"/>
                <a:gd name="T6" fmla="*/ 1000 w 1479"/>
                <a:gd name="T7" fmla="*/ 7 h 13"/>
                <a:gd name="T8" fmla="*/ 1320 w 1479"/>
                <a:gd name="T9" fmla="*/ 6 h 13"/>
                <a:gd name="T10" fmla="*/ 1479 w 1479"/>
                <a:gd name="T11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3">
                  <a:moveTo>
                    <a:pt x="0" y="3"/>
                  </a:moveTo>
                  <a:cubicBezTo>
                    <a:pt x="0" y="3"/>
                    <a:pt x="75" y="3"/>
                    <a:pt x="168" y="7"/>
                  </a:cubicBezTo>
                  <a:cubicBezTo>
                    <a:pt x="262" y="10"/>
                    <a:pt x="336" y="12"/>
                    <a:pt x="499" y="7"/>
                  </a:cubicBezTo>
                  <a:cubicBezTo>
                    <a:pt x="662" y="1"/>
                    <a:pt x="840" y="0"/>
                    <a:pt x="1000" y="7"/>
                  </a:cubicBezTo>
                  <a:cubicBezTo>
                    <a:pt x="1160" y="13"/>
                    <a:pt x="1320" y="6"/>
                    <a:pt x="1320" y="6"/>
                  </a:cubicBezTo>
                  <a:cubicBezTo>
                    <a:pt x="1320" y="6"/>
                    <a:pt x="1408" y="3"/>
                    <a:pt x="1479" y="3"/>
                  </a:cubicBezTo>
                </a:path>
              </a:pathLst>
            </a:custGeom>
            <a:noFill/>
            <a:ln w="7938" cap="flat">
              <a:solidFill>
                <a:srgbClr val="BBB7B6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/>
            <p:cNvSpPr>
              <a:spLocks/>
            </p:cNvSpPr>
            <p:nvPr/>
          </p:nvSpPr>
          <p:spPr bwMode="auto">
            <a:xfrm>
              <a:off x="-5" y="2104"/>
              <a:ext cx="7680" cy="64"/>
            </a:xfrm>
            <a:custGeom>
              <a:avLst/>
              <a:gdLst>
                <a:gd name="T0" fmla="*/ 0 w 1479"/>
                <a:gd name="T1" fmla="*/ 10 h 12"/>
                <a:gd name="T2" fmla="*/ 168 w 1479"/>
                <a:gd name="T3" fmla="*/ 6 h 12"/>
                <a:gd name="T4" fmla="*/ 499 w 1479"/>
                <a:gd name="T5" fmla="*/ 6 h 12"/>
                <a:gd name="T6" fmla="*/ 1000 w 1479"/>
                <a:gd name="T7" fmla="*/ 6 h 12"/>
                <a:gd name="T8" fmla="*/ 1320 w 1479"/>
                <a:gd name="T9" fmla="*/ 7 h 12"/>
                <a:gd name="T10" fmla="*/ 1479 w 1479"/>
                <a:gd name="T11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2">
                  <a:moveTo>
                    <a:pt x="0" y="10"/>
                  </a:moveTo>
                  <a:cubicBezTo>
                    <a:pt x="0" y="10"/>
                    <a:pt x="75" y="10"/>
                    <a:pt x="168" y="6"/>
                  </a:cubicBezTo>
                  <a:cubicBezTo>
                    <a:pt x="262" y="3"/>
                    <a:pt x="336" y="1"/>
                    <a:pt x="499" y="6"/>
                  </a:cubicBezTo>
                  <a:cubicBezTo>
                    <a:pt x="662" y="12"/>
                    <a:pt x="840" y="12"/>
                    <a:pt x="1000" y="6"/>
                  </a:cubicBezTo>
                  <a:cubicBezTo>
                    <a:pt x="1160" y="0"/>
                    <a:pt x="1320" y="7"/>
                    <a:pt x="1320" y="7"/>
                  </a:cubicBezTo>
                  <a:cubicBezTo>
                    <a:pt x="1320" y="7"/>
                    <a:pt x="1408" y="9"/>
                    <a:pt x="1479" y="9"/>
                  </a:cubicBezTo>
                </a:path>
              </a:pathLst>
            </a:custGeom>
            <a:noFill/>
            <a:ln w="7938" cap="flat">
              <a:solidFill>
                <a:srgbClr val="B1AEAD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2"/>
            <p:cNvSpPr>
              <a:spLocks/>
            </p:cNvSpPr>
            <p:nvPr/>
          </p:nvSpPr>
          <p:spPr bwMode="auto">
            <a:xfrm>
              <a:off x="-5" y="2035"/>
              <a:ext cx="7680" cy="202"/>
            </a:xfrm>
            <a:custGeom>
              <a:avLst/>
              <a:gdLst>
                <a:gd name="T0" fmla="*/ 0 w 1479"/>
                <a:gd name="T1" fmla="*/ 29 h 38"/>
                <a:gd name="T2" fmla="*/ 168 w 1479"/>
                <a:gd name="T3" fmla="*/ 19 h 38"/>
                <a:gd name="T4" fmla="*/ 499 w 1479"/>
                <a:gd name="T5" fmla="*/ 19 h 38"/>
                <a:gd name="T6" fmla="*/ 1000 w 1479"/>
                <a:gd name="T7" fmla="*/ 19 h 38"/>
                <a:gd name="T8" fmla="*/ 1320 w 1479"/>
                <a:gd name="T9" fmla="*/ 20 h 38"/>
                <a:gd name="T10" fmla="*/ 1479 w 1479"/>
                <a:gd name="T11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38">
                  <a:moveTo>
                    <a:pt x="0" y="29"/>
                  </a:moveTo>
                  <a:cubicBezTo>
                    <a:pt x="0" y="29"/>
                    <a:pt x="75" y="29"/>
                    <a:pt x="168" y="19"/>
                  </a:cubicBezTo>
                  <a:cubicBezTo>
                    <a:pt x="262" y="9"/>
                    <a:pt x="336" y="2"/>
                    <a:pt x="499" y="19"/>
                  </a:cubicBezTo>
                  <a:cubicBezTo>
                    <a:pt x="662" y="36"/>
                    <a:pt x="840" y="38"/>
                    <a:pt x="1000" y="19"/>
                  </a:cubicBezTo>
                  <a:cubicBezTo>
                    <a:pt x="1160" y="0"/>
                    <a:pt x="1320" y="20"/>
                    <a:pt x="1320" y="20"/>
                  </a:cubicBezTo>
                  <a:cubicBezTo>
                    <a:pt x="1320" y="20"/>
                    <a:pt x="1408" y="28"/>
                    <a:pt x="1479" y="28"/>
                  </a:cubicBezTo>
                </a:path>
              </a:pathLst>
            </a:custGeom>
            <a:noFill/>
            <a:ln w="7938" cap="flat">
              <a:solidFill>
                <a:srgbClr val="A8A4A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3"/>
            <p:cNvSpPr>
              <a:spLocks/>
            </p:cNvSpPr>
            <p:nvPr/>
          </p:nvSpPr>
          <p:spPr bwMode="auto">
            <a:xfrm>
              <a:off x="-5" y="1965"/>
              <a:ext cx="7680" cy="336"/>
            </a:xfrm>
            <a:custGeom>
              <a:avLst/>
              <a:gdLst>
                <a:gd name="T0" fmla="*/ 0 w 1479"/>
                <a:gd name="T1" fmla="*/ 49 h 63"/>
                <a:gd name="T2" fmla="*/ 168 w 1479"/>
                <a:gd name="T3" fmla="*/ 32 h 63"/>
                <a:gd name="T4" fmla="*/ 499 w 1479"/>
                <a:gd name="T5" fmla="*/ 32 h 63"/>
                <a:gd name="T6" fmla="*/ 1000 w 1479"/>
                <a:gd name="T7" fmla="*/ 32 h 63"/>
                <a:gd name="T8" fmla="*/ 1320 w 1479"/>
                <a:gd name="T9" fmla="*/ 34 h 63"/>
                <a:gd name="T10" fmla="*/ 1479 w 1479"/>
                <a:gd name="T11" fmla="*/ 4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63">
                  <a:moveTo>
                    <a:pt x="0" y="49"/>
                  </a:moveTo>
                  <a:cubicBezTo>
                    <a:pt x="0" y="49"/>
                    <a:pt x="75" y="49"/>
                    <a:pt x="168" y="32"/>
                  </a:cubicBezTo>
                  <a:cubicBezTo>
                    <a:pt x="262" y="15"/>
                    <a:pt x="336" y="4"/>
                    <a:pt x="499" y="32"/>
                  </a:cubicBezTo>
                  <a:cubicBezTo>
                    <a:pt x="662" y="59"/>
                    <a:pt x="840" y="63"/>
                    <a:pt x="1000" y="32"/>
                  </a:cubicBezTo>
                  <a:cubicBezTo>
                    <a:pt x="1160" y="0"/>
                    <a:pt x="1320" y="34"/>
                    <a:pt x="1320" y="34"/>
                  </a:cubicBezTo>
                  <a:cubicBezTo>
                    <a:pt x="1320" y="34"/>
                    <a:pt x="1408" y="47"/>
                    <a:pt x="1479" y="47"/>
                  </a:cubicBezTo>
                </a:path>
              </a:pathLst>
            </a:custGeom>
            <a:noFill/>
            <a:ln w="7938" cap="flat">
              <a:solidFill>
                <a:srgbClr val="9E9B9A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4"/>
            <p:cNvSpPr>
              <a:spLocks/>
            </p:cNvSpPr>
            <p:nvPr/>
          </p:nvSpPr>
          <p:spPr bwMode="auto">
            <a:xfrm>
              <a:off x="-5" y="1896"/>
              <a:ext cx="7680" cy="469"/>
            </a:xfrm>
            <a:custGeom>
              <a:avLst/>
              <a:gdLst>
                <a:gd name="T0" fmla="*/ 0 w 1479"/>
                <a:gd name="T1" fmla="*/ 68 h 88"/>
                <a:gd name="T2" fmla="*/ 168 w 1479"/>
                <a:gd name="T3" fmla="*/ 44 h 88"/>
                <a:gd name="T4" fmla="*/ 499 w 1479"/>
                <a:gd name="T5" fmla="*/ 44 h 88"/>
                <a:gd name="T6" fmla="*/ 1000 w 1479"/>
                <a:gd name="T7" fmla="*/ 44 h 88"/>
                <a:gd name="T8" fmla="*/ 1320 w 1479"/>
                <a:gd name="T9" fmla="*/ 48 h 88"/>
                <a:gd name="T10" fmla="*/ 1479 w 1479"/>
                <a:gd name="T11" fmla="*/ 6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88">
                  <a:moveTo>
                    <a:pt x="0" y="68"/>
                  </a:moveTo>
                  <a:cubicBezTo>
                    <a:pt x="0" y="68"/>
                    <a:pt x="75" y="68"/>
                    <a:pt x="168" y="44"/>
                  </a:cubicBezTo>
                  <a:cubicBezTo>
                    <a:pt x="262" y="21"/>
                    <a:pt x="336" y="5"/>
                    <a:pt x="499" y="44"/>
                  </a:cubicBezTo>
                  <a:cubicBezTo>
                    <a:pt x="662" y="83"/>
                    <a:pt x="840" y="88"/>
                    <a:pt x="1000" y="44"/>
                  </a:cubicBezTo>
                  <a:cubicBezTo>
                    <a:pt x="1160" y="0"/>
                    <a:pt x="1320" y="48"/>
                    <a:pt x="1320" y="48"/>
                  </a:cubicBezTo>
                  <a:cubicBezTo>
                    <a:pt x="1320" y="48"/>
                    <a:pt x="1408" y="66"/>
                    <a:pt x="1479" y="66"/>
                  </a:cubicBezTo>
                </a:path>
              </a:pathLst>
            </a:custGeom>
            <a:noFill/>
            <a:ln w="7938" cap="flat">
              <a:solidFill>
                <a:srgbClr val="94919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5"/>
            <p:cNvSpPr>
              <a:spLocks/>
            </p:cNvSpPr>
            <p:nvPr/>
          </p:nvSpPr>
          <p:spPr bwMode="auto">
            <a:xfrm>
              <a:off x="-5" y="1827"/>
              <a:ext cx="7680" cy="608"/>
            </a:xfrm>
            <a:custGeom>
              <a:avLst/>
              <a:gdLst>
                <a:gd name="T0" fmla="*/ 0 w 1479"/>
                <a:gd name="T1" fmla="*/ 88 h 114"/>
                <a:gd name="T2" fmla="*/ 168 w 1479"/>
                <a:gd name="T3" fmla="*/ 57 h 114"/>
                <a:gd name="T4" fmla="*/ 499 w 1479"/>
                <a:gd name="T5" fmla="*/ 57 h 114"/>
                <a:gd name="T6" fmla="*/ 1000 w 1479"/>
                <a:gd name="T7" fmla="*/ 57 h 114"/>
                <a:gd name="T8" fmla="*/ 1320 w 1479"/>
                <a:gd name="T9" fmla="*/ 62 h 114"/>
                <a:gd name="T10" fmla="*/ 1479 w 1479"/>
                <a:gd name="T11" fmla="*/ 85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14">
                  <a:moveTo>
                    <a:pt x="0" y="88"/>
                  </a:moveTo>
                  <a:cubicBezTo>
                    <a:pt x="0" y="88"/>
                    <a:pt x="75" y="88"/>
                    <a:pt x="168" y="57"/>
                  </a:cubicBezTo>
                  <a:cubicBezTo>
                    <a:pt x="262" y="26"/>
                    <a:pt x="336" y="7"/>
                    <a:pt x="499" y="57"/>
                  </a:cubicBezTo>
                  <a:cubicBezTo>
                    <a:pt x="662" y="107"/>
                    <a:pt x="840" y="114"/>
                    <a:pt x="1000" y="57"/>
                  </a:cubicBezTo>
                  <a:cubicBezTo>
                    <a:pt x="1160" y="0"/>
                    <a:pt x="1320" y="62"/>
                    <a:pt x="1320" y="62"/>
                  </a:cubicBezTo>
                  <a:cubicBezTo>
                    <a:pt x="1320" y="62"/>
                    <a:pt x="1408" y="85"/>
                    <a:pt x="1479" y="85"/>
                  </a:cubicBezTo>
                </a:path>
              </a:pathLst>
            </a:custGeom>
            <a:noFill/>
            <a:ln w="7938" cap="flat">
              <a:solidFill>
                <a:srgbClr val="8A8888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6"/>
            <p:cNvSpPr>
              <a:spLocks/>
            </p:cNvSpPr>
            <p:nvPr/>
          </p:nvSpPr>
          <p:spPr bwMode="auto">
            <a:xfrm>
              <a:off x="-5" y="1757"/>
              <a:ext cx="7680" cy="742"/>
            </a:xfrm>
            <a:custGeom>
              <a:avLst/>
              <a:gdLst>
                <a:gd name="T0" fmla="*/ 0 w 1479"/>
                <a:gd name="T1" fmla="*/ 107 h 139"/>
                <a:gd name="T2" fmla="*/ 168 w 1479"/>
                <a:gd name="T3" fmla="*/ 70 h 139"/>
                <a:gd name="T4" fmla="*/ 499 w 1479"/>
                <a:gd name="T5" fmla="*/ 70 h 139"/>
                <a:gd name="T6" fmla="*/ 1000 w 1479"/>
                <a:gd name="T7" fmla="*/ 70 h 139"/>
                <a:gd name="T8" fmla="*/ 1320 w 1479"/>
                <a:gd name="T9" fmla="*/ 75 h 139"/>
                <a:gd name="T10" fmla="*/ 1479 w 1479"/>
                <a:gd name="T11" fmla="*/ 10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9" h="139">
                  <a:moveTo>
                    <a:pt x="0" y="107"/>
                  </a:moveTo>
                  <a:cubicBezTo>
                    <a:pt x="0" y="107"/>
                    <a:pt x="75" y="107"/>
                    <a:pt x="168" y="70"/>
                  </a:cubicBezTo>
                  <a:cubicBezTo>
                    <a:pt x="262" y="32"/>
                    <a:pt x="336" y="8"/>
                    <a:pt x="499" y="70"/>
                  </a:cubicBezTo>
                  <a:cubicBezTo>
                    <a:pt x="662" y="131"/>
                    <a:pt x="840" y="139"/>
                    <a:pt x="1000" y="70"/>
                  </a:cubicBezTo>
                  <a:cubicBezTo>
                    <a:pt x="1160" y="0"/>
                    <a:pt x="1320" y="75"/>
                    <a:pt x="1320" y="75"/>
                  </a:cubicBezTo>
                  <a:cubicBezTo>
                    <a:pt x="1320" y="75"/>
                    <a:pt x="1408" y="104"/>
                    <a:pt x="1479" y="104"/>
                  </a:cubicBezTo>
                </a:path>
              </a:pathLst>
            </a:custGeom>
            <a:noFill/>
            <a:ln w="7938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</p:grpSp>
      <p:sp>
        <p:nvSpPr>
          <p:cNvPr id="10" name="矩形 9"/>
          <p:cNvSpPr/>
          <p:nvPr/>
        </p:nvSpPr>
        <p:spPr>
          <a:xfrm>
            <a:off x="1201734" y="1966188"/>
            <a:ext cx="3262432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4000" dirty="0"/>
              <a:t>实名认证模块</a:t>
            </a:r>
          </a:p>
          <a:p>
            <a:r>
              <a:rPr lang="zh-CN" altLang="zh-CN" sz="4000" dirty="0"/>
              <a:t>首页模块</a:t>
            </a:r>
          </a:p>
          <a:p>
            <a:r>
              <a:rPr lang="zh-CN" altLang="zh-CN" sz="4000" dirty="0"/>
              <a:t>分类模块</a:t>
            </a:r>
          </a:p>
          <a:p>
            <a:r>
              <a:rPr lang="zh-CN" altLang="zh-CN" sz="4000" dirty="0"/>
              <a:t>购物车模块</a:t>
            </a:r>
          </a:p>
          <a:p>
            <a:r>
              <a:rPr lang="zh-CN" altLang="zh-CN" sz="4000" dirty="0"/>
              <a:t>我的模块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64293" y="254705"/>
            <a:ext cx="2768657" cy="990217"/>
            <a:chOff x="64293" y="254705"/>
            <a:chExt cx="2768657" cy="990217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006809" y="46538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系统模块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03113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8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2" presetClass="entr" presetSubtype="4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6051607" cy="990217"/>
            <a:chOff x="64293" y="254705"/>
            <a:chExt cx="6051607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51090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3200" b="1" dirty="0"/>
                <a:t>功能需求与系统模块的关系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7262763" y="254705"/>
            <a:ext cx="10586814" cy="441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48DF297B-045B-49B3-9357-E77FF505E2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116570"/>
              </p:ext>
            </p:extLst>
          </p:nvPr>
        </p:nvGraphicFramePr>
        <p:xfrm>
          <a:off x="1459405" y="1224383"/>
          <a:ext cx="8793546" cy="53789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64960">
                  <a:extLst>
                    <a:ext uri="{9D8B030D-6E8A-4147-A177-3AD203B41FA5}">
                      <a16:colId xmlns:a16="http://schemas.microsoft.com/office/drawing/2014/main" val="665533618"/>
                    </a:ext>
                  </a:extLst>
                </a:gridCol>
                <a:gridCol w="1464960">
                  <a:extLst>
                    <a:ext uri="{9D8B030D-6E8A-4147-A177-3AD203B41FA5}">
                      <a16:colId xmlns:a16="http://schemas.microsoft.com/office/drawing/2014/main" val="3166103762"/>
                    </a:ext>
                  </a:extLst>
                </a:gridCol>
                <a:gridCol w="1464960">
                  <a:extLst>
                    <a:ext uri="{9D8B030D-6E8A-4147-A177-3AD203B41FA5}">
                      <a16:colId xmlns:a16="http://schemas.microsoft.com/office/drawing/2014/main" val="1695862196"/>
                    </a:ext>
                  </a:extLst>
                </a:gridCol>
                <a:gridCol w="1464960">
                  <a:extLst>
                    <a:ext uri="{9D8B030D-6E8A-4147-A177-3AD203B41FA5}">
                      <a16:colId xmlns:a16="http://schemas.microsoft.com/office/drawing/2014/main" val="2888350143"/>
                    </a:ext>
                  </a:extLst>
                </a:gridCol>
                <a:gridCol w="1466853">
                  <a:extLst>
                    <a:ext uri="{9D8B030D-6E8A-4147-A177-3AD203B41FA5}">
                      <a16:colId xmlns:a16="http://schemas.microsoft.com/office/drawing/2014/main" val="3458742984"/>
                    </a:ext>
                  </a:extLst>
                </a:gridCol>
                <a:gridCol w="1466853">
                  <a:extLst>
                    <a:ext uri="{9D8B030D-6E8A-4147-A177-3AD203B41FA5}">
                      <a16:colId xmlns:a16="http://schemas.microsoft.com/office/drawing/2014/main" val="1172091844"/>
                    </a:ext>
                  </a:extLst>
                </a:gridCol>
              </a:tblGrid>
              <a:tr h="74052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实名认证模块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首页模块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分类模块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购物车模块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我的模块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97541322"/>
                  </a:ext>
                </a:extLst>
              </a:tr>
              <a:tr h="49368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实名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认证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6987921"/>
                  </a:ext>
                </a:extLst>
              </a:tr>
              <a:tr h="49368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申诉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系统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84204257"/>
                  </a:ext>
                </a:extLst>
              </a:tr>
              <a:tr h="74052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关键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字查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询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15576951"/>
                  </a:ext>
                </a:extLst>
              </a:tr>
              <a:tr h="19521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收藏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45034045"/>
                  </a:ext>
                </a:extLst>
              </a:tr>
              <a:tr h="49368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购物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车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73067674"/>
                  </a:ext>
                </a:extLst>
              </a:tr>
              <a:tr h="74052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提交</a:t>
                      </a:r>
                      <a:r>
                        <a:rPr lang="en-US" sz="1050" kern="100">
                          <a:effectLst/>
                        </a:rPr>
                        <a:t>/</a:t>
                      </a:r>
                      <a:r>
                        <a:rPr lang="zh-CN" sz="1050" kern="100">
                          <a:effectLst/>
                        </a:rPr>
                        <a:t>取消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订单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3611819"/>
                  </a:ext>
                </a:extLst>
              </a:tr>
              <a:tr h="493686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评价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系统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√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88574301"/>
                  </a:ext>
                </a:extLst>
              </a:tr>
              <a:tr h="987372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上传</a:t>
                      </a:r>
                      <a:r>
                        <a:rPr lang="en-US" sz="1050" kern="100">
                          <a:effectLst/>
                        </a:rPr>
                        <a:t>/</a:t>
                      </a:r>
                      <a:r>
                        <a:rPr lang="zh-CN" sz="1050" kern="100">
                          <a:effectLst/>
                        </a:rPr>
                        <a:t>修改</a:t>
                      </a:r>
                      <a:r>
                        <a:rPr lang="en-US" sz="1050" kern="100">
                          <a:effectLst/>
                        </a:rPr>
                        <a:t>/</a:t>
                      </a:r>
                      <a:r>
                        <a:rPr lang="zh-CN" sz="1050" kern="100">
                          <a:effectLst/>
                        </a:rPr>
                        <a:t>下架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</a:rPr>
                        <a:t>商品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√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981364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9395032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42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1919879" y="2100303"/>
            <a:ext cx="2499898" cy="3280017"/>
            <a:chOff x="1908463" y="3161459"/>
            <a:chExt cx="2499898" cy="3280017"/>
          </a:xfrm>
        </p:grpSpPr>
        <p:sp>
          <p:nvSpPr>
            <p:cNvPr id="10" name="矩形 9"/>
            <p:cNvSpPr/>
            <p:nvPr/>
          </p:nvSpPr>
          <p:spPr>
            <a:xfrm>
              <a:off x="1925087" y="3161459"/>
              <a:ext cx="248327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000" b="1" dirty="0"/>
                <a:t>人工处理过程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1908463" y="3579154"/>
              <a:ext cx="2499898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个人资料模块：个人资料填写。</a:t>
              </a:r>
            </a:p>
            <a:p>
              <a:r>
                <a:rPr lang="zh-CN" altLang="zh-CN" dirty="0"/>
                <a:t>实名认证模块：实名信息填写。</a:t>
              </a:r>
            </a:p>
            <a:p>
              <a:r>
                <a:rPr lang="zh-CN" altLang="zh-CN" dirty="0"/>
                <a:t>商品上传模块：商品信息填写。</a:t>
              </a:r>
            </a:p>
            <a:p>
              <a:r>
                <a:rPr lang="zh-CN" altLang="zh-CN" dirty="0"/>
                <a:t>评价管理模块：评价内容填写。</a:t>
              </a:r>
            </a:p>
            <a:p>
              <a:r>
                <a:rPr lang="zh-CN" altLang="zh-CN" dirty="0"/>
                <a:t>申诉模块：申诉内容审核。</a:t>
              </a: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6206852" y="2100303"/>
            <a:ext cx="2499898" cy="1064026"/>
            <a:chOff x="5653697" y="3143874"/>
            <a:chExt cx="2499898" cy="1064026"/>
          </a:xfrm>
        </p:grpSpPr>
        <p:sp>
          <p:nvSpPr>
            <p:cNvPr id="12" name="矩形 11"/>
            <p:cNvSpPr/>
            <p:nvPr/>
          </p:nvSpPr>
          <p:spPr>
            <a:xfrm>
              <a:off x="5670321" y="3143874"/>
              <a:ext cx="226576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000" b="1" dirty="0"/>
                <a:t>尚未解决的问题</a:t>
              </a:r>
            </a:p>
          </p:txBody>
        </p:sp>
        <p:sp>
          <p:nvSpPr>
            <p:cNvPr id="13" name="矩形 12"/>
            <p:cNvSpPr/>
            <p:nvPr/>
          </p:nvSpPr>
          <p:spPr>
            <a:xfrm>
              <a:off x="5653697" y="3561569"/>
              <a:ext cx="249989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各项功能的具体实现方法。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4293" y="254705"/>
            <a:ext cx="847725" cy="990217"/>
            <a:chOff x="64293" y="254705"/>
            <a:chExt cx="847725" cy="990217"/>
          </a:xfrm>
        </p:grpSpPr>
        <p:pic>
          <p:nvPicPr>
            <p:cNvPr id="55" name="图片 5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56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02</a:t>
              </a:r>
              <a:endParaRPr lang="zh-CN" altLang="en-US" sz="20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9646159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03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30176" y="261523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接口设计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819523" y="3353674"/>
            <a:ext cx="1293944" cy="10525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用户接口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外部接口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内部接口</a:t>
            </a:r>
          </a:p>
        </p:txBody>
      </p:sp>
    </p:spTree>
    <p:extLst>
      <p:ext uri="{BB962C8B-B14F-4D97-AF65-F5344CB8AC3E}">
        <p14:creationId xmlns:p14="http://schemas.microsoft.com/office/powerpoint/2010/main" val="2311106379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67775"/>
            <a:ext cx="12192000" cy="32902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42072" y="-1689102"/>
            <a:ext cx="4074846" cy="475977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337859" y="96133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2800" dirty="0"/>
              <a:t>用户接口</a:t>
            </a:r>
            <a:endParaRPr lang="zh-CN" altLang="en-US" sz="2800" dirty="0"/>
          </a:p>
        </p:txBody>
      </p:sp>
      <p:sp>
        <p:nvSpPr>
          <p:cNvPr id="12" name="文本框 11"/>
          <p:cNvSpPr txBox="1"/>
          <p:nvPr/>
        </p:nvSpPr>
        <p:spPr>
          <a:xfrm>
            <a:off x="2858835" y="1502823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US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4747708" y="1473795"/>
            <a:ext cx="611751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我们采用的是图形接口</a:t>
            </a:r>
            <a:r>
              <a:rPr lang="en-US" altLang="zh-CN" dirty="0"/>
              <a:t>:</a:t>
            </a:r>
            <a:r>
              <a:rPr lang="zh-CN" altLang="zh-CN" dirty="0"/>
              <a:t>图形用户接口采用了图形化的操作界面，用非常容易识别的各种图标来将系统各项功能、各种应用程序和文件，直观、逼真地表示出来。用户可通过鼠标、菜单和对话框来完成对应程序和文件的操作。图形用户接口元素包括窗口、图标、菜单和对话框，图形用户接口元素的基本操作包括菜单操作、窗口操作和对话框操作等。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2890919" y="1502394"/>
            <a:ext cx="9930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56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864 0.398151 L 0 0 E" pathEditMode="relative" ptsTypes="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78842" y="78842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5400000" to="0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7"/>
          <p:cNvGrpSpPr>
            <a:grpSpLocks noChangeAspect="1"/>
          </p:cNvGrpSpPr>
          <p:nvPr/>
        </p:nvGrpSpPr>
        <p:grpSpPr bwMode="auto">
          <a:xfrm>
            <a:off x="6350" y="1941513"/>
            <a:ext cx="12185650" cy="4948237"/>
            <a:chOff x="4" y="1223"/>
            <a:chExt cx="7676" cy="3117"/>
          </a:xfrm>
        </p:grpSpPr>
        <p:sp>
          <p:nvSpPr>
            <p:cNvPr id="51" name="AutoShape 26"/>
            <p:cNvSpPr>
              <a:spLocks noChangeAspect="1" noChangeArrowheads="1" noTextEdit="1"/>
            </p:cNvSpPr>
            <p:nvPr/>
          </p:nvSpPr>
          <p:spPr bwMode="auto">
            <a:xfrm>
              <a:off x="4" y="1223"/>
              <a:ext cx="7676" cy="31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4" y="1218"/>
              <a:ext cx="6083" cy="2971"/>
            </a:xfrm>
            <a:custGeom>
              <a:avLst/>
              <a:gdLst>
                <a:gd name="T0" fmla="*/ 0 w 6083"/>
                <a:gd name="T1" fmla="*/ 2441 h 2971"/>
                <a:gd name="T2" fmla="*/ 6083 w 6083"/>
                <a:gd name="T3" fmla="*/ 0 h 2971"/>
                <a:gd name="T4" fmla="*/ 0 w 6083"/>
                <a:gd name="T5" fmla="*/ 2971 h 2971"/>
                <a:gd name="T6" fmla="*/ 0 w 6083"/>
                <a:gd name="T7" fmla="*/ 2441 h 2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2971">
                  <a:moveTo>
                    <a:pt x="0" y="2441"/>
                  </a:moveTo>
                  <a:lnTo>
                    <a:pt x="6083" y="0"/>
                  </a:lnTo>
                  <a:lnTo>
                    <a:pt x="0" y="2971"/>
                  </a:lnTo>
                  <a:lnTo>
                    <a:pt x="0" y="244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9"/>
            <p:cNvSpPr>
              <a:spLocks/>
            </p:cNvSpPr>
            <p:nvPr/>
          </p:nvSpPr>
          <p:spPr bwMode="auto">
            <a:xfrm>
              <a:off x="4" y="1218"/>
              <a:ext cx="6083" cy="3117"/>
            </a:xfrm>
            <a:custGeom>
              <a:avLst/>
              <a:gdLst>
                <a:gd name="T0" fmla="*/ 0 w 6083"/>
                <a:gd name="T1" fmla="*/ 3117 h 3117"/>
                <a:gd name="T2" fmla="*/ 6083 w 6083"/>
                <a:gd name="T3" fmla="*/ 0 h 3117"/>
                <a:gd name="T4" fmla="*/ 1495 w 6083"/>
                <a:gd name="T5" fmla="*/ 3117 h 3117"/>
                <a:gd name="T6" fmla="*/ 0 w 608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3117">
                  <a:moveTo>
                    <a:pt x="0" y="3117"/>
                  </a:moveTo>
                  <a:lnTo>
                    <a:pt x="6083" y="0"/>
                  </a:lnTo>
                  <a:lnTo>
                    <a:pt x="149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0"/>
            <p:cNvSpPr>
              <a:spLocks/>
            </p:cNvSpPr>
            <p:nvPr/>
          </p:nvSpPr>
          <p:spPr bwMode="auto">
            <a:xfrm>
              <a:off x="1966" y="1218"/>
              <a:ext cx="4121" cy="3117"/>
            </a:xfrm>
            <a:custGeom>
              <a:avLst/>
              <a:gdLst>
                <a:gd name="T0" fmla="*/ 0 w 4121"/>
                <a:gd name="T1" fmla="*/ 3117 h 3117"/>
                <a:gd name="T2" fmla="*/ 4121 w 4121"/>
                <a:gd name="T3" fmla="*/ 0 h 3117"/>
                <a:gd name="T4" fmla="*/ 1225 w 4121"/>
                <a:gd name="T5" fmla="*/ 3117 h 3117"/>
                <a:gd name="T6" fmla="*/ 0 w 4121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21" h="3117">
                  <a:moveTo>
                    <a:pt x="0" y="3117"/>
                  </a:moveTo>
                  <a:lnTo>
                    <a:pt x="4121" y="0"/>
                  </a:lnTo>
                  <a:lnTo>
                    <a:pt x="122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31"/>
            <p:cNvSpPr>
              <a:spLocks/>
            </p:cNvSpPr>
            <p:nvPr/>
          </p:nvSpPr>
          <p:spPr bwMode="auto">
            <a:xfrm>
              <a:off x="3564" y="1218"/>
              <a:ext cx="2523" cy="3117"/>
            </a:xfrm>
            <a:custGeom>
              <a:avLst/>
              <a:gdLst>
                <a:gd name="T0" fmla="*/ 0 w 2523"/>
                <a:gd name="T1" fmla="*/ 3117 h 3117"/>
                <a:gd name="T2" fmla="*/ 2523 w 2523"/>
                <a:gd name="T3" fmla="*/ 0 h 3117"/>
                <a:gd name="T4" fmla="*/ 820 w 2523"/>
                <a:gd name="T5" fmla="*/ 3117 h 3117"/>
                <a:gd name="T6" fmla="*/ 0 w 252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23" h="3117">
                  <a:moveTo>
                    <a:pt x="0" y="3117"/>
                  </a:moveTo>
                  <a:lnTo>
                    <a:pt x="2523" y="0"/>
                  </a:lnTo>
                  <a:lnTo>
                    <a:pt x="82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32"/>
            <p:cNvSpPr>
              <a:spLocks/>
            </p:cNvSpPr>
            <p:nvPr/>
          </p:nvSpPr>
          <p:spPr bwMode="auto">
            <a:xfrm>
              <a:off x="4727" y="1218"/>
              <a:ext cx="1360" cy="3117"/>
            </a:xfrm>
            <a:custGeom>
              <a:avLst/>
              <a:gdLst>
                <a:gd name="T0" fmla="*/ 0 w 1360"/>
                <a:gd name="T1" fmla="*/ 3117 h 3117"/>
                <a:gd name="T2" fmla="*/ 1360 w 1360"/>
                <a:gd name="T3" fmla="*/ 0 h 3117"/>
                <a:gd name="T4" fmla="*/ 680 w 1360"/>
                <a:gd name="T5" fmla="*/ 3117 h 3117"/>
                <a:gd name="T6" fmla="*/ 0 w 136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60" h="3117">
                  <a:moveTo>
                    <a:pt x="0" y="3117"/>
                  </a:moveTo>
                  <a:lnTo>
                    <a:pt x="1360" y="0"/>
                  </a:lnTo>
                  <a:lnTo>
                    <a:pt x="68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33"/>
            <p:cNvSpPr>
              <a:spLocks/>
            </p:cNvSpPr>
            <p:nvPr/>
          </p:nvSpPr>
          <p:spPr bwMode="auto">
            <a:xfrm>
              <a:off x="5692" y="1218"/>
              <a:ext cx="530" cy="3117"/>
            </a:xfrm>
            <a:custGeom>
              <a:avLst/>
              <a:gdLst>
                <a:gd name="T0" fmla="*/ 0 w 530"/>
                <a:gd name="T1" fmla="*/ 3117 h 3117"/>
                <a:gd name="T2" fmla="*/ 395 w 530"/>
                <a:gd name="T3" fmla="*/ 0 h 3117"/>
                <a:gd name="T4" fmla="*/ 530 w 530"/>
                <a:gd name="T5" fmla="*/ 3117 h 3117"/>
                <a:gd name="T6" fmla="*/ 0 w 53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0" h="3117">
                  <a:moveTo>
                    <a:pt x="0" y="3117"/>
                  </a:moveTo>
                  <a:lnTo>
                    <a:pt x="395" y="0"/>
                  </a:lnTo>
                  <a:lnTo>
                    <a:pt x="53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34"/>
            <p:cNvSpPr>
              <a:spLocks/>
            </p:cNvSpPr>
            <p:nvPr/>
          </p:nvSpPr>
          <p:spPr bwMode="auto">
            <a:xfrm>
              <a:off x="6087" y="1218"/>
              <a:ext cx="1027" cy="3117"/>
            </a:xfrm>
            <a:custGeom>
              <a:avLst/>
              <a:gdLst>
                <a:gd name="T0" fmla="*/ 415 w 1027"/>
                <a:gd name="T1" fmla="*/ 3117 h 3117"/>
                <a:gd name="T2" fmla="*/ 0 w 1027"/>
                <a:gd name="T3" fmla="*/ 0 h 3117"/>
                <a:gd name="T4" fmla="*/ 1027 w 1027"/>
                <a:gd name="T5" fmla="*/ 3117 h 3117"/>
                <a:gd name="T6" fmla="*/ 415 w 1027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7" h="3117">
                  <a:moveTo>
                    <a:pt x="415" y="3117"/>
                  </a:moveTo>
                  <a:lnTo>
                    <a:pt x="0" y="0"/>
                  </a:lnTo>
                  <a:lnTo>
                    <a:pt x="1027" y="3117"/>
                  </a:lnTo>
                  <a:lnTo>
                    <a:pt x="415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35"/>
            <p:cNvSpPr>
              <a:spLocks/>
            </p:cNvSpPr>
            <p:nvPr/>
          </p:nvSpPr>
          <p:spPr bwMode="auto">
            <a:xfrm>
              <a:off x="6087" y="1218"/>
              <a:ext cx="1598" cy="3117"/>
            </a:xfrm>
            <a:custGeom>
              <a:avLst/>
              <a:gdLst>
                <a:gd name="T0" fmla="*/ 1266 w 1598"/>
                <a:gd name="T1" fmla="*/ 3117 h 3117"/>
                <a:gd name="T2" fmla="*/ 0 w 1598"/>
                <a:gd name="T3" fmla="*/ 0 h 3117"/>
                <a:gd name="T4" fmla="*/ 1598 w 1598"/>
                <a:gd name="T5" fmla="*/ 2680 h 3117"/>
                <a:gd name="T6" fmla="*/ 1598 w 1598"/>
                <a:gd name="T7" fmla="*/ 3117 h 3117"/>
                <a:gd name="T8" fmla="*/ 1266 w 1598"/>
                <a:gd name="T9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8" h="3117">
                  <a:moveTo>
                    <a:pt x="1266" y="3117"/>
                  </a:moveTo>
                  <a:lnTo>
                    <a:pt x="0" y="0"/>
                  </a:lnTo>
                  <a:lnTo>
                    <a:pt x="1598" y="2680"/>
                  </a:lnTo>
                  <a:lnTo>
                    <a:pt x="1598" y="3117"/>
                  </a:lnTo>
                  <a:lnTo>
                    <a:pt x="1266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3" name="矩形 42"/>
          <p:cNvSpPr/>
          <p:nvPr/>
        </p:nvSpPr>
        <p:spPr>
          <a:xfrm>
            <a:off x="1620566" y="6159517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实名认证</a:t>
            </a:r>
          </a:p>
        </p:txBody>
      </p:sp>
      <p:sp>
        <p:nvSpPr>
          <p:cNvPr id="44" name="矩形 43"/>
          <p:cNvSpPr/>
          <p:nvPr/>
        </p:nvSpPr>
        <p:spPr>
          <a:xfrm>
            <a:off x="5611462" y="6177878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主界面</a:t>
            </a:r>
          </a:p>
        </p:txBody>
      </p:sp>
      <p:sp>
        <p:nvSpPr>
          <p:cNvPr id="65" name="矩形 64"/>
          <p:cNvSpPr/>
          <p:nvPr/>
        </p:nvSpPr>
        <p:spPr>
          <a:xfrm>
            <a:off x="9289143" y="6177878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商品信息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D68B6FD-7843-48B4-861F-CB1AF55FA3F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91230" y="266542"/>
            <a:ext cx="2764711" cy="574100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31A9FD6F-3657-4F0E-85CA-93CAEA5CC05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624720" y="266542"/>
            <a:ext cx="2764711" cy="567956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DC6CB84-98C9-4F83-8955-464423F0319F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459198" y="266542"/>
            <a:ext cx="2764711" cy="567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3505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6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01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730176" y="2615235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引言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819523" y="3353674"/>
            <a:ext cx="1293944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编写目的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背景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定义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参考资料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265249030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9" grpId="0"/>
          <p:bldP spid="1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9" grpId="0"/>
          <p:bldP spid="10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7"/>
          <p:cNvGrpSpPr>
            <a:grpSpLocks noChangeAspect="1"/>
          </p:cNvGrpSpPr>
          <p:nvPr/>
        </p:nvGrpSpPr>
        <p:grpSpPr bwMode="auto">
          <a:xfrm>
            <a:off x="6350" y="1941513"/>
            <a:ext cx="12185650" cy="4948237"/>
            <a:chOff x="4" y="1223"/>
            <a:chExt cx="7676" cy="3117"/>
          </a:xfrm>
        </p:grpSpPr>
        <p:sp>
          <p:nvSpPr>
            <p:cNvPr id="51" name="AutoShape 26"/>
            <p:cNvSpPr>
              <a:spLocks noChangeAspect="1" noChangeArrowheads="1" noTextEdit="1"/>
            </p:cNvSpPr>
            <p:nvPr/>
          </p:nvSpPr>
          <p:spPr bwMode="auto">
            <a:xfrm>
              <a:off x="4" y="1223"/>
              <a:ext cx="7676" cy="31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4" y="1218"/>
              <a:ext cx="6083" cy="2971"/>
            </a:xfrm>
            <a:custGeom>
              <a:avLst/>
              <a:gdLst>
                <a:gd name="T0" fmla="*/ 0 w 6083"/>
                <a:gd name="T1" fmla="*/ 2441 h 2971"/>
                <a:gd name="T2" fmla="*/ 6083 w 6083"/>
                <a:gd name="T3" fmla="*/ 0 h 2971"/>
                <a:gd name="T4" fmla="*/ 0 w 6083"/>
                <a:gd name="T5" fmla="*/ 2971 h 2971"/>
                <a:gd name="T6" fmla="*/ 0 w 6083"/>
                <a:gd name="T7" fmla="*/ 2441 h 2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2971">
                  <a:moveTo>
                    <a:pt x="0" y="2441"/>
                  </a:moveTo>
                  <a:lnTo>
                    <a:pt x="6083" y="0"/>
                  </a:lnTo>
                  <a:lnTo>
                    <a:pt x="0" y="2971"/>
                  </a:lnTo>
                  <a:lnTo>
                    <a:pt x="0" y="244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9"/>
            <p:cNvSpPr>
              <a:spLocks/>
            </p:cNvSpPr>
            <p:nvPr/>
          </p:nvSpPr>
          <p:spPr bwMode="auto">
            <a:xfrm>
              <a:off x="4" y="1218"/>
              <a:ext cx="6083" cy="3117"/>
            </a:xfrm>
            <a:custGeom>
              <a:avLst/>
              <a:gdLst>
                <a:gd name="T0" fmla="*/ 0 w 6083"/>
                <a:gd name="T1" fmla="*/ 3117 h 3117"/>
                <a:gd name="T2" fmla="*/ 6083 w 6083"/>
                <a:gd name="T3" fmla="*/ 0 h 3117"/>
                <a:gd name="T4" fmla="*/ 1495 w 6083"/>
                <a:gd name="T5" fmla="*/ 3117 h 3117"/>
                <a:gd name="T6" fmla="*/ 0 w 608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3117">
                  <a:moveTo>
                    <a:pt x="0" y="3117"/>
                  </a:moveTo>
                  <a:lnTo>
                    <a:pt x="6083" y="0"/>
                  </a:lnTo>
                  <a:lnTo>
                    <a:pt x="149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0"/>
            <p:cNvSpPr>
              <a:spLocks/>
            </p:cNvSpPr>
            <p:nvPr/>
          </p:nvSpPr>
          <p:spPr bwMode="auto">
            <a:xfrm>
              <a:off x="1966" y="1218"/>
              <a:ext cx="4121" cy="3117"/>
            </a:xfrm>
            <a:custGeom>
              <a:avLst/>
              <a:gdLst>
                <a:gd name="T0" fmla="*/ 0 w 4121"/>
                <a:gd name="T1" fmla="*/ 3117 h 3117"/>
                <a:gd name="T2" fmla="*/ 4121 w 4121"/>
                <a:gd name="T3" fmla="*/ 0 h 3117"/>
                <a:gd name="T4" fmla="*/ 1225 w 4121"/>
                <a:gd name="T5" fmla="*/ 3117 h 3117"/>
                <a:gd name="T6" fmla="*/ 0 w 4121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21" h="3117">
                  <a:moveTo>
                    <a:pt x="0" y="3117"/>
                  </a:moveTo>
                  <a:lnTo>
                    <a:pt x="4121" y="0"/>
                  </a:lnTo>
                  <a:lnTo>
                    <a:pt x="122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31"/>
            <p:cNvSpPr>
              <a:spLocks/>
            </p:cNvSpPr>
            <p:nvPr/>
          </p:nvSpPr>
          <p:spPr bwMode="auto">
            <a:xfrm>
              <a:off x="3564" y="1218"/>
              <a:ext cx="2523" cy="3117"/>
            </a:xfrm>
            <a:custGeom>
              <a:avLst/>
              <a:gdLst>
                <a:gd name="T0" fmla="*/ 0 w 2523"/>
                <a:gd name="T1" fmla="*/ 3117 h 3117"/>
                <a:gd name="T2" fmla="*/ 2523 w 2523"/>
                <a:gd name="T3" fmla="*/ 0 h 3117"/>
                <a:gd name="T4" fmla="*/ 820 w 2523"/>
                <a:gd name="T5" fmla="*/ 3117 h 3117"/>
                <a:gd name="T6" fmla="*/ 0 w 252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23" h="3117">
                  <a:moveTo>
                    <a:pt x="0" y="3117"/>
                  </a:moveTo>
                  <a:lnTo>
                    <a:pt x="2523" y="0"/>
                  </a:lnTo>
                  <a:lnTo>
                    <a:pt x="82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32"/>
            <p:cNvSpPr>
              <a:spLocks/>
            </p:cNvSpPr>
            <p:nvPr/>
          </p:nvSpPr>
          <p:spPr bwMode="auto">
            <a:xfrm>
              <a:off x="4727" y="1218"/>
              <a:ext cx="1360" cy="3117"/>
            </a:xfrm>
            <a:custGeom>
              <a:avLst/>
              <a:gdLst>
                <a:gd name="T0" fmla="*/ 0 w 1360"/>
                <a:gd name="T1" fmla="*/ 3117 h 3117"/>
                <a:gd name="T2" fmla="*/ 1360 w 1360"/>
                <a:gd name="T3" fmla="*/ 0 h 3117"/>
                <a:gd name="T4" fmla="*/ 680 w 1360"/>
                <a:gd name="T5" fmla="*/ 3117 h 3117"/>
                <a:gd name="T6" fmla="*/ 0 w 136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60" h="3117">
                  <a:moveTo>
                    <a:pt x="0" y="3117"/>
                  </a:moveTo>
                  <a:lnTo>
                    <a:pt x="1360" y="0"/>
                  </a:lnTo>
                  <a:lnTo>
                    <a:pt x="68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33"/>
            <p:cNvSpPr>
              <a:spLocks/>
            </p:cNvSpPr>
            <p:nvPr/>
          </p:nvSpPr>
          <p:spPr bwMode="auto">
            <a:xfrm>
              <a:off x="5692" y="1218"/>
              <a:ext cx="530" cy="3117"/>
            </a:xfrm>
            <a:custGeom>
              <a:avLst/>
              <a:gdLst>
                <a:gd name="T0" fmla="*/ 0 w 530"/>
                <a:gd name="T1" fmla="*/ 3117 h 3117"/>
                <a:gd name="T2" fmla="*/ 395 w 530"/>
                <a:gd name="T3" fmla="*/ 0 h 3117"/>
                <a:gd name="T4" fmla="*/ 530 w 530"/>
                <a:gd name="T5" fmla="*/ 3117 h 3117"/>
                <a:gd name="T6" fmla="*/ 0 w 53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0" h="3117">
                  <a:moveTo>
                    <a:pt x="0" y="3117"/>
                  </a:moveTo>
                  <a:lnTo>
                    <a:pt x="395" y="0"/>
                  </a:lnTo>
                  <a:lnTo>
                    <a:pt x="53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34"/>
            <p:cNvSpPr>
              <a:spLocks/>
            </p:cNvSpPr>
            <p:nvPr/>
          </p:nvSpPr>
          <p:spPr bwMode="auto">
            <a:xfrm>
              <a:off x="6087" y="1218"/>
              <a:ext cx="1027" cy="3117"/>
            </a:xfrm>
            <a:custGeom>
              <a:avLst/>
              <a:gdLst>
                <a:gd name="T0" fmla="*/ 415 w 1027"/>
                <a:gd name="T1" fmla="*/ 3117 h 3117"/>
                <a:gd name="T2" fmla="*/ 0 w 1027"/>
                <a:gd name="T3" fmla="*/ 0 h 3117"/>
                <a:gd name="T4" fmla="*/ 1027 w 1027"/>
                <a:gd name="T5" fmla="*/ 3117 h 3117"/>
                <a:gd name="T6" fmla="*/ 415 w 1027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7" h="3117">
                  <a:moveTo>
                    <a:pt x="415" y="3117"/>
                  </a:moveTo>
                  <a:lnTo>
                    <a:pt x="0" y="0"/>
                  </a:lnTo>
                  <a:lnTo>
                    <a:pt x="1027" y="3117"/>
                  </a:lnTo>
                  <a:lnTo>
                    <a:pt x="415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35"/>
            <p:cNvSpPr>
              <a:spLocks/>
            </p:cNvSpPr>
            <p:nvPr/>
          </p:nvSpPr>
          <p:spPr bwMode="auto">
            <a:xfrm>
              <a:off x="6087" y="1218"/>
              <a:ext cx="1598" cy="3117"/>
            </a:xfrm>
            <a:custGeom>
              <a:avLst/>
              <a:gdLst>
                <a:gd name="T0" fmla="*/ 1266 w 1598"/>
                <a:gd name="T1" fmla="*/ 3117 h 3117"/>
                <a:gd name="T2" fmla="*/ 0 w 1598"/>
                <a:gd name="T3" fmla="*/ 0 h 3117"/>
                <a:gd name="T4" fmla="*/ 1598 w 1598"/>
                <a:gd name="T5" fmla="*/ 2680 h 3117"/>
                <a:gd name="T6" fmla="*/ 1598 w 1598"/>
                <a:gd name="T7" fmla="*/ 3117 h 3117"/>
                <a:gd name="T8" fmla="*/ 1266 w 1598"/>
                <a:gd name="T9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8" h="3117">
                  <a:moveTo>
                    <a:pt x="1266" y="3117"/>
                  </a:moveTo>
                  <a:lnTo>
                    <a:pt x="0" y="0"/>
                  </a:lnTo>
                  <a:lnTo>
                    <a:pt x="1598" y="2680"/>
                  </a:lnTo>
                  <a:lnTo>
                    <a:pt x="1598" y="3117"/>
                  </a:lnTo>
                  <a:lnTo>
                    <a:pt x="1266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矩形 43"/>
          <p:cNvSpPr/>
          <p:nvPr/>
        </p:nvSpPr>
        <p:spPr>
          <a:xfrm>
            <a:off x="5611462" y="6177878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收藏夹</a:t>
            </a:r>
          </a:p>
        </p:txBody>
      </p:sp>
      <p:sp>
        <p:nvSpPr>
          <p:cNvPr id="22" name="矩形 21"/>
          <p:cNvSpPr/>
          <p:nvPr/>
        </p:nvSpPr>
        <p:spPr>
          <a:xfrm>
            <a:off x="9657822" y="6177878"/>
            <a:ext cx="80021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>
                <a:latin typeface="+mj-lt"/>
              </a:rPr>
              <a:t>购物车</a:t>
            </a:r>
            <a:endParaRPr lang="zh-CN" altLang="en-US" sz="1600" b="1" dirty="0">
              <a:latin typeface="+mj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073547" y="6177878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分类浏览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2532AE9-3AB8-49E2-BBFC-80D76DD80A6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235482" y="160917"/>
            <a:ext cx="2644107" cy="564787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BB283F9A-D9F5-4CE9-B29D-E5E92F5F706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773946" y="85501"/>
            <a:ext cx="2644107" cy="5647873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37BB8C74-499D-4B12-8C34-268281FC3D38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8730650" y="160915"/>
            <a:ext cx="2654561" cy="564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58796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22" grpId="0"/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7"/>
          <p:cNvGrpSpPr>
            <a:grpSpLocks noChangeAspect="1"/>
          </p:cNvGrpSpPr>
          <p:nvPr/>
        </p:nvGrpSpPr>
        <p:grpSpPr bwMode="auto">
          <a:xfrm>
            <a:off x="6350" y="1941513"/>
            <a:ext cx="12185650" cy="4948237"/>
            <a:chOff x="4" y="1223"/>
            <a:chExt cx="7676" cy="3117"/>
          </a:xfrm>
        </p:grpSpPr>
        <p:sp>
          <p:nvSpPr>
            <p:cNvPr id="51" name="AutoShape 26"/>
            <p:cNvSpPr>
              <a:spLocks noChangeAspect="1" noChangeArrowheads="1" noTextEdit="1"/>
            </p:cNvSpPr>
            <p:nvPr/>
          </p:nvSpPr>
          <p:spPr bwMode="auto">
            <a:xfrm>
              <a:off x="4" y="1223"/>
              <a:ext cx="7676" cy="31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4" y="1218"/>
              <a:ext cx="6083" cy="2971"/>
            </a:xfrm>
            <a:custGeom>
              <a:avLst/>
              <a:gdLst>
                <a:gd name="T0" fmla="*/ 0 w 6083"/>
                <a:gd name="T1" fmla="*/ 2441 h 2971"/>
                <a:gd name="T2" fmla="*/ 6083 w 6083"/>
                <a:gd name="T3" fmla="*/ 0 h 2971"/>
                <a:gd name="T4" fmla="*/ 0 w 6083"/>
                <a:gd name="T5" fmla="*/ 2971 h 2971"/>
                <a:gd name="T6" fmla="*/ 0 w 6083"/>
                <a:gd name="T7" fmla="*/ 2441 h 2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2971">
                  <a:moveTo>
                    <a:pt x="0" y="2441"/>
                  </a:moveTo>
                  <a:lnTo>
                    <a:pt x="6083" y="0"/>
                  </a:lnTo>
                  <a:lnTo>
                    <a:pt x="0" y="2971"/>
                  </a:lnTo>
                  <a:lnTo>
                    <a:pt x="0" y="244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9"/>
            <p:cNvSpPr>
              <a:spLocks/>
            </p:cNvSpPr>
            <p:nvPr/>
          </p:nvSpPr>
          <p:spPr bwMode="auto">
            <a:xfrm>
              <a:off x="4" y="1218"/>
              <a:ext cx="6083" cy="3117"/>
            </a:xfrm>
            <a:custGeom>
              <a:avLst/>
              <a:gdLst>
                <a:gd name="T0" fmla="*/ 0 w 6083"/>
                <a:gd name="T1" fmla="*/ 3117 h 3117"/>
                <a:gd name="T2" fmla="*/ 6083 w 6083"/>
                <a:gd name="T3" fmla="*/ 0 h 3117"/>
                <a:gd name="T4" fmla="*/ 1495 w 6083"/>
                <a:gd name="T5" fmla="*/ 3117 h 3117"/>
                <a:gd name="T6" fmla="*/ 0 w 608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3117">
                  <a:moveTo>
                    <a:pt x="0" y="3117"/>
                  </a:moveTo>
                  <a:lnTo>
                    <a:pt x="6083" y="0"/>
                  </a:lnTo>
                  <a:lnTo>
                    <a:pt x="149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0"/>
            <p:cNvSpPr>
              <a:spLocks/>
            </p:cNvSpPr>
            <p:nvPr/>
          </p:nvSpPr>
          <p:spPr bwMode="auto">
            <a:xfrm>
              <a:off x="1966" y="1218"/>
              <a:ext cx="4121" cy="3117"/>
            </a:xfrm>
            <a:custGeom>
              <a:avLst/>
              <a:gdLst>
                <a:gd name="T0" fmla="*/ 0 w 4121"/>
                <a:gd name="T1" fmla="*/ 3117 h 3117"/>
                <a:gd name="T2" fmla="*/ 4121 w 4121"/>
                <a:gd name="T3" fmla="*/ 0 h 3117"/>
                <a:gd name="T4" fmla="*/ 1225 w 4121"/>
                <a:gd name="T5" fmla="*/ 3117 h 3117"/>
                <a:gd name="T6" fmla="*/ 0 w 4121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21" h="3117">
                  <a:moveTo>
                    <a:pt x="0" y="3117"/>
                  </a:moveTo>
                  <a:lnTo>
                    <a:pt x="4121" y="0"/>
                  </a:lnTo>
                  <a:lnTo>
                    <a:pt x="122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31"/>
            <p:cNvSpPr>
              <a:spLocks/>
            </p:cNvSpPr>
            <p:nvPr/>
          </p:nvSpPr>
          <p:spPr bwMode="auto">
            <a:xfrm>
              <a:off x="3564" y="1218"/>
              <a:ext cx="2523" cy="3117"/>
            </a:xfrm>
            <a:custGeom>
              <a:avLst/>
              <a:gdLst>
                <a:gd name="T0" fmla="*/ 0 w 2523"/>
                <a:gd name="T1" fmla="*/ 3117 h 3117"/>
                <a:gd name="T2" fmla="*/ 2523 w 2523"/>
                <a:gd name="T3" fmla="*/ 0 h 3117"/>
                <a:gd name="T4" fmla="*/ 820 w 2523"/>
                <a:gd name="T5" fmla="*/ 3117 h 3117"/>
                <a:gd name="T6" fmla="*/ 0 w 252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23" h="3117">
                  <a:moveTo>
                    <a:pt x="0" y="3117"/>
                  </a:moveTo>
                  <a:lnTo>
                    <a:pt x="2523" y="0"/>
                  </a:lnTo>
                  <a:lnTo>
                    <a:pt x="82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32"/>
            <p:cNvSpPr>
              <a:spLocks/>
            </p:cNvSpPr>
            <p:nvPr/>
          </p:nvSpPr>
          <p:spPr bwMode="auto">
            <a:xfrm>
              <a:off x="4727" y="1218"/>
              <a:ext cx="1360" cy="3117"/>
            </a:xfrm>
            <a:custGeom>
              <a:avLst/>
              <a:gdLst>
                <a:gd name="T0" fmla="*/ 0 w 1360"/>
                <a:gd name="T1" fmla="*/ 3117 h 3117"/>
                <a:gd name="T2" fmla="*/ 1360 w 1360"/>
                <a:gd name="T3" fmla="*/ 0 h 3117"/>
                <a:gd name="T4" fmla="*/ 680 w 1360"/>
                <a:gd name="T5" fmla="*/ 3117 h 3117"/>
                <a:gd name="T6" fmla="*/ 0 w 136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60" h="3117">
                  <a:moveTo>
                    <a:pt x="0" y="3117"/>
                  </a:moveTo>
                  <a:lnTo>
                    <a:pt x="1360" y="0"/>
                  </a:lnTo>
                  <a:lnTo>
                    <a:pt x="68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33"/>
            <p:cNvSpPr>
              <a:spLocks/>
            </p:cNvSpPr>
            <p:nvPr/>
          </p:nvSpPr>
          <p:spPr bwMode="auto">
            <a:xfrm>
              <a:off x="5692" y="1218"/>
              <a:ext cx="530" cy="3117"/>
            </a:xfrm>
            <a:custGeom>
              <a:avLst/>
              <a:gdLst>
                <a:gd name="T0" fmla="*/ 0 w 530"/>
                <a:gd name="T1" fmla="*/ 3117 h 3117"/>
                <a:gd name="T2" fmla="*/ 395 w 530"/>
                <a:gd name="T3" fmla="*/ 0 h 3117"/>
                <a:gd name="T4" fmla="*/ 530 w 530"/>
                <a:gd name="T5" fmla="*/ 3117 h 3117"/>
                <a:gd name="T6" fmla="*/ 0 w 53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0" h="3117">
                  <a:moveTo>
                    <a:pt x="0" y="3117"/>
                  </a:moveTo>
                  <a:lnTo>
                    <a:pt x="395" y="0"/>
                  </a:lnTo>
                  <a:lnTo>
                    <a:pt x="53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34"/>
            <p:cNvSpPr>
              <a:spLocks/>
            </p:cNvSpPr>
            <p:nvPr/>
          </p:nvSpPr>
          <p:spPr bwMode="auto">
            <a:xfrm>
              <a:off x="6087" y="1218"/>
              <a:ext cx="1027" cy="3117"/>
            </a:xfrm>
            <a:custGeom>
              <a:avLst/>
              <a:gdLst>
                <a:gd name="T0" fmla="*/ 415 w 1027"/>
                <a:gd name="T1" fmla="*/ 3117 h 3117"/>
                <a:gd name="T2" fmla="*/ 0 w 1027"/>
                <a:gd name="T3" fmla="*/ 0 h 3117"/>
                <a:gd name="T4" fmla="*/ 1027 w 1027"/>
                <a:gd name="T5" fmla="*/ 3117 h 3117"/>
                <a:gd name="T6" fmla="*/ 415 w 1027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7" h="3117">
                  <a:moveTo>
                    <a:pt x="415" y="3117"/>
                  </a:moveTo>
                  <a:lnTo>
                    <a:pt x="0" y="0"/>
                  </a:lnTo>
                  <a:lnTo>
                    <a:pt x="1027" y="3117"/>
                  </a:lnTo>
                  <a:lnTo>
                    <a:pt x="415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35"/>
            <p:cNvSpPr>
              <a:spLocks/>
            </p:cNvSpPr>
            <p:nvPr/>
          </p:nvSpPr>
          <p:spPr bwMode="auto">
            <a:xfrm>
              <a:off x="6087" y="1218"/>
              <a:ext cx="1598" cy="3117"/>
            </a:xfrm>
            <a:custGeom>
              <a:avLst/>
              <a:gdLst>
                <a:gd name="T0" fmla="*/ 1266 w 1598"/>
                <a:gd name="T1" fmla="*/ 3117 h 3117"/>
                <a:gd name="T2" fmla="*/ 0 w 1598"/>
                <a:gd name="T3" fmla="*/ 0 h 3117"/>
                <a:gd name="T4" fmla="*/ 1598 w 1598"/>
                <a:gd name="T5" fmla="*/ 2680 h 3117"/>
                <a:gd name="T6" fmla="*/ 1598 w 1598"/>
                <a:gd name="T7" fmla="*/ 3117 h 3117"/>
                <a:gd name="T8" fmla="*/ 1266 w 1598"/>
                <a:gd name="T9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8" h="3117">
                  <a:moveTo>
                    <a:pt x="1266" y="3117"/>
                  </a:moveTo>
                  <a:lnTo>
                    <a:pt x="0" y="0"/>
                  </a:lnTo>
                  <a:lnTo>
                    <a:pt x="1598" y="2680"/>
                  </a:lnTo>
                  <a:lnTo>
                    <a:pt x="1598" y="3117"/>
                  </a:lnTo>
                  <a:lnTo>
                    <a:pt x="1266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" name="矩形 21"/>
          <p:cNvSpPr/>
          <p:nvPr/>
        </p:nvSpPr>
        <p:spPr>
          <a:xfrm>
            <a:off x="9657822" y="6177878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订单列表</a:t>
            </a:r>
          </a:p>
        </p:txBody>
      </p:sp>
      <p:sp>
        <p:nvSpPr>
          <p:cNvPr id="24" name="矩形 23"/>
          <p:cNvSpPr/>
          <p:nvPr/>
        </p:nvSpPr>
        <p:spPr>
          <a:xfrm>
            <a:off x="2028593" y="6177878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个人中心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FBD96A8-7E05-4643-B23E-683F8E8F07D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82158" y="293494"/>
            <a:ext cx="2693457" cy="5750778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47A16A9C-FE5E-4BA9-BABB-4B97F87E204D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686538" y="293494"/>
            <a:ext cx="2758810" cy="575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77868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7"/>
          <p:cNvGrpSpPr>
            <a:grpSpLocks noChangeAspect="1"/>
          </p:cNvGrpSpPr>
          <p:nvPr/>
        </p:nvGrpSpPr>
        <p:grpSpPr bwMode="auto">
          <a:xfrm>
            <a:off x="6350" y="1941513"/>
            <a:ext cx="12185650" cy="4948237"/>
            <a:chOff x="4" y="1223"/>
            <a:chExt cx="7676" cy="3117"/>
          </a:xfrm>
        </p:grpSpPr>
        <p:sp>
          <p:nvSpPr>
            <p:cNvPr id="51" name="AutoShape 26"/>
            <p:cNvSpPr>
              <a:spLocks noChangeAspect="1" noChangeArrowheads="1" noTextEdit="1"/>
            </p:cNvSpPr>
            <p:nvPr/>
          </p:nvSpPr>
          <p:spPr bwMode="auto">
            <a:xfrm>
              <a:off x="4" y="1223"/>
              <a:ext cx="7676" cy="31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4" y="1218"/>
              <a:ext cx="6083" cy="2971"/>
            </a:xfrm>
            <a:custGeom>
              <a:avLst/>
              <a:gdLst>
                <a:gd name="T0" fmla="*/ 0 w 6083"/>
                <a:gd name="T1" fmla="*/ 2441 h 2971"/>
                <a:gd name="T2" fmla="*/ 6083 w 6083"/>
                <a:gd name="T3" fmla="*/ 0 h 2971"/>
                <a:gd name="T4" fmla="*/ 0 w 6083"/>
                <a:gd name="T5" fmla="*/ 2971 h 2971"/>
                <a:gd name="T6" fmla="*/ 0 w 6083"/>
                <a:gd name="T7" fmla="*/ 2441 h 2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2971">
                  <a:moveTo>
                    <a:pt x="0" y="2441"/>
                  </a:moveTo>
                  <a:lnTo>
                    <a:pt x="6083" y="0"/>
                  </a:lnTo>
                  <a:lnTo>
                    <a:pt x="0" y="2971"/>
                  </a:lnTo>
                  <a:lnTo>
                    <a:pt x="0" y="244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9"/>
            <p:cNvSpPr>
              <a:spLocks/>
            </p:cNvSpPr>
            <p:nvPr/>
          </p:nvSpPr>
          <p:spPr bwMode="auto">
            <a:xfrm>
              <a:off x="4" y="1218"/>
              <a:ext cx="6083" cy="3117"/>
            </a:xfrm>
            <a:custGeom>
              <a:avLst/>
              <a:gdLst>
                <a:gd name="T0" fmla="*/ 0 w 6083"/>
                <a:gd name="T1" fmla="*/ 3117 h 3117"/>
                <a:gd name="T2" fmla="*/ 6083 w 6083"/>
                <a:gd name="T3" fmla="*/ 0 h 3117"/>
                <a:gd name="T4" fmla="*/ 1495 w 6083"/>
                <a:gd name="T5" fmla="*/ 3117 h 3117"/>
                <a:gd name="T6" fmla="*/ 0 w 608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3117">
                  <a:moveTo>
                    <a:pt x="0" y="3117"/>
                  </a:moveTo>
                  <a:lnTo>
                    <a:pt x="6083" y="0"/>
                  </a:lnTo>
                  <a:lnTo>
                    <a:pt x="149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0"/>
            <p:cNvSpPr>
              <a:spLocks/>
            </p:cNvSpPr>
            <p:nvPr/>
          </p:nvSpPr>
          <p:spPr bwMode="auto">
            <a:xfrm>
              <a:off x="1966" y="1218"/>
              <a:ext cx="4121" cy="3117"/>
            </a:xfrm>
            <a:custGeom>
              <a:avLst/>
              <a:gdLst>
                <a:gd name="T0" fmla="*/ 0 w 4121"/>
                <a:gd name="T1" fmla="*/ 3117 h 3117"/>
                <a:gd name="T2" fmla="*/ 4121 w 4121"/>
                <a:gd name="T3" fmla="*/ 0 h 3117"/>
                <a:gd name="T4" fmla="*/ 1225 w 4121"/>
                <a:gd name="T5" fmla="*/ 3117 h 3117"/>
                <a:gd name="T6" fmla="*/ 0 w 4121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21" h="3117">
                  <a:moveTo>
                    <a:pt x="0" y="3117"/>
                  </a:moveTo>
                  <a:lnTo>
                    <a:pt x="4121" y="0"/>
                  </a:lnTo>
                  <a:lnTo>
                    <a:pt x="122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31"/>
            <p:cNvSpPr>
              <a:spLocks/>
            </p:cNvSpPr>
            <p:nvPr/>
          </p:nvSpPr>
          <p:spPr bwMode="auto">
            <a:xfrm>
              <a:off x="3564" y="1218"/>
              <a:ext cx="2523" cy="3117"/>
            </a:xfrm>
            <a:custGeom>
              <a:avLst/>
              <a:gdLst>
                <a:gd name="T0" fmla="*/ 0 w 2523"/>
                <a:gd name="T1" fmla="*/ 3117 h 3117"/>
                <a:gd name="T2" fmla="*/ 2523 w 2523"/>
                <a:gd name="T3" fmla="*/ 0 h 3117"/>
                <a:gd name="T4" fmla="*/ 820 w 2523"/>
                <a:gd name="T5" fmla="*/ 3117 h 3117"/>
                <a:gd name="T6" fmla="*/ 0 w 252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23" h="3117">
                  <a:moveTo>
                    <a:pt x="0" y="3117"/>
                  </a:moveTo>
                  <a:lnTo>
                    <a:pt x="2523" y="0"/>
                  </a:lnTo>
                  <a:lnTo>
                    <a:pt x="82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32"/>
            <p:cNvSpPr>
              <a:spLocks/>
            </p:cNvSpPr>
            <p:nvPr/>
          </p:nvSpPr>
          <p:spPr bwMode="auto">
            <a:xfrm>
              <a:off x="4727" y="1218"/>
              <a:ext cx="1360" cy="3117"/>
            </a:xfrm>
            <a:custGeom>
              <a:avLst/>
              <a:gdLst>
                <a:gd name="T0" fmla="*/ 0 w 1360"/>
                <a:gd name="T1" fmla="*/ 3117 h 3117"/>
                <a:gd name="T2" fmla="*/ 1360 w 1360"/>
                <a:gd name="T3" fmla="*/ 0 h 3117"/>
                <a:gd name="T4" fmla="*/ 680 w 1360"/>
                <a:gd name="T5" fmla="*/ 3117 h 3117"/>
                <a:gd name="T6" fmla="*/ 0 w 136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60" h="3117">
                  <a:moveTo>
                    <a:pt x="0" y="3117"/>
                  </a:moveTo>
                  <a:lnTo>
                    <a:pt x="1360" y="0"/>
                  </a:lnTo>
                  <a:lnTo>
                    <a:pt x="68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33"/>
            <p:cNvSpPr>
              <a:spLocks/>
            </p:cNvSpPr>
            <p:nvPr/>
          </p:nvSpPr>
          <p:spPr bwMode="auto">
            <a:xfrm>
              <a:off x="5692" y="1218"/>
              <a:ext cx="530" cy="3117"/>
            </a:xfrm>
            <a:custGeom>
              <a:avLst/>
              <a:gdLst>
                <a:gd name="T0" fmla="*/ 0 w 530"/>
                <a:gd name="T1" fmla="*/ 3117 h 3117"/>
                <a:gd name="T2" fmla="*/ 395 w 530"/>
                <a:gd name="T3" fmla="*/ 0 h 3117"/>
                <a:gd name="T4" fmla="*/ 530 w 530"/>
                <a:gd name="T5" fmla="*/ 3117 h 3117"/>
                <a:gd name="T6" fmla="*/ 0 w 53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0" h="3117">
                  <a:moveTo>
                    <a:pt x="0" y="3117"/>
                  </a:moveTo>
                  <a:lnTo>
                    <a:pt x="395" y="0"/>
                  </a:lnTo>
                  <a:lnTo>
                    <a:pt x="53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34"/>
            <p:cNvSpPr>
              <a:spLocks/>
            </p:cNvSpPr>
            <p:nvPr/>
          </p:nvSpPr>
          <p:spPr bwMode="auto">
            <a:xfrm>
              <a:off x="6087" y="1218"/>
              <a:ext cx="1027" cy="3117"/>
            </a:xfrm>
            <a:custGeom>
              <a:avLst/>
              <a:gdLst>
                <a:gd name="T0" fmla="*/ 415 w 1027"/>
                <a:gd name="T1" fmla="*/ 3117 h 3117"/>
                <a:gd name="T2" fmla="*/ 0 w 1027"/>
                <a:gd name="T3" fmla="*/ 0 h 3117"/>
                <a:gd name="T4" fmla="*/ 1027 w 1027"/>
                <a:gd name="T5" fmla="*/ 3117 h 3117"/>
                <a:gd name="T6" fmla="*/ 415 w 1027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7" h="3117">
                  <a:moveTo>
                    <a:pt x="415" y="3117"/>
                  </a:moveTo>
                  <a:lnTo>
                    <a:pt x="0" y="0"/>
                  </a:lnTo>
                  <a:lnTo>
                    <a:pt x="1027" y="3117"/>
                  </a:lnTo>
                  <a:lnTo>
                    <a:pt x="415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35"/>
            <p:cNvSpPr>
              <a:spLocks/>
            </p:cNvSpPr>
            <p:nvPr/>
          </p:nvSpPr>
          <p:spPr bwMode="auto">
            <a:xfrm>
              <a:off x="6087" y="1218"/>
              <a:ext cx="1598" cy="3117"/>
            </a:xfrm>
            <a:custGeom>
              <a:avLst/>
              <a:gdLst>
                <a:gd name="T0" fmla="*/ 1266 w 1598"/>
                <a:gd name="T1" fmla="*/ 3117 h 3117"/>
                <a:gd name="T2" fmla="*/ 0 w 1598"/>
                <a:gd name="T3" fmla="*/ 0 h 3117"/>
                <a:gd name="T4" fmla="*/ 1598 w 1598"/>
                <a:gd name="T5" fmla="*/ 2680 h 3117"/>
                <a:gd name="T6" fmla="*/ 1598 w 1598"/>
                <a:gd name="T7" fmla="*/ 3117 h 3117"/>
                <a:gd name="T8" fmla="*/ 1266 w 1598"/>
                <a:gd name="T9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8" h="3117">
                  <a:moveTo>
                    <a:pt x="1266" y="3117"/>
                  </a:moveTo>
                  <a:lnTo>
                    <a:pt x="0" y="0"/>
                  </a:lnTo>
                  <a:lnTo>
                    <a:pt x="1598" y="2680"/>
                  </a:lnTo>
                  <a:lnTo>
                    <a:pt x="1598" y="3117"/>
                  </a:lnTo>
                  <a:lnTo>
                    <a:pt x="1266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2" name="矩形 21"/>
          <p:cNvSpPr/>
          <p:nvPr/>
        </p:nvSpPr>
        <p:spPr>
          <a:xfrm>
            <a:off x="9657822" y="6177878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我的闲置</a:t>
            </a:r>
          </a:p>
        </p:txBody>
      </p:sp>
      <p:sp>
        <p:nvSpPr>
          <p:cNvPr id="24" name="矩形 23"/>
          <p:cNvSpPr/>
          <p:nvPr/>
        </p:nvSpPr>
        <p:spPr>
          <a:xfrm>
            <a:off x="2028593" y="6177878"/>
            <a:ext cx="100540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发布闲置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E01E7070-AEF0-4E65-B944-D3C054BA85E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111034" y="207962"/>
            <a:ext cx="2835706" cy="5702704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0BA2A4D-EF46-40E3-B8BF-747BEEAA0A31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701056" y="207962"/>
            <a:ext cx="2918933" cy="574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100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27"/>
          <p:cNvGrpSpPr>
            <a:grpSpLocks noChangeAspect="1"/>
          </p:cNvGrpSpPr>
          <p:nvPr/>
        </p:nvGrpSpPr>
        <p:grpSpPr bwMode="auto">
          <a:xfrm>
            <a:off x="6350" y="1941513"/>
            <a:ext cx="12185650" cy="4948237"/>
            <a:chOff x="4" y="1223"/>
            <a:chExt cx="7676" cy="3117"/>
          </a:xfrm>
        </p:grpSpPr>
        <p:sp>
          <p:nvSpPr>
            <p:cNvPr id="51" name="AutoShape 26"/>
            <p:cNvSpPr>
              <a:spLocks noChangeAspect="1" noChangeArrowheads="1" noTextEdit="1"/>
            </p:cNvSpPr>
            <p:nvPr/>
          </p:nvSpPr>
          <p:spPr bwMode="auto">
            <a:xfrm>
              <a:off x="4" y="1223"/>
              <a:ext cx="7676" cy="31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8"/>
            <p:cNvSpPr>
              <a:spLocks/>
            </p:cNvSpPr>
            <p:nvPr/>
          </p:nvSpPr>
          <p:spPr bwMode="auto">
            <a:xfrm>
              <a:off x="4" y="1218"/>
              <a:ext cx="6083" cy="2971"/>
            </a:xfrm>
            <a:custGeom>
              <a:avLst/>
              <a:gdLst>
                <a:gd name="T0" fmla="*/ 0 w 6083"/>
                <a:gd name="T1" fmla="*/ 2441 h 2971"/>
                <a:gd name="T2" fmla="*/ 6083 w 6083"/>
                <a:gd name="T3" fmla="*/ 0 h 2971"/>
                <a:gd name="T4" fmla="*/ 0 w 6083"/>
                <a:gd name="T5" fmla="*/ 2971 h 2971"/>
                <a:gd name="T6" fmla="*/ 0 w 6083"/>
                <a:gd name="T7" fmla="*/ 2441 h 2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2971">
                  <a:moveTo>
                    <a:pt x="0" y="2441"/>
                  </a:moveTo>
                  <a:lnTo>
                    <a:pt x="6083" y="0"/>
                  </a:lnTo>
                  <a:lnTo>
                    <a:pt x="0" y="2971"/>
                  </a:lnTo>
                  <a:lnTo>
                    <a:pt x="0" y="244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9"/>
            <p:cNvSpPr>
              <a:spLocks/>
            </p:cNvSpPr>
            <p:nvPr/>
          </p:nvSpPr>
          <p:spPr bwMode="auto">
            <a:xfrm>
              <a:off x="4" y="1218"/>
              <a:ext cx="6083" cy="3117"/>
            </a:xfrm>
            <a:custGeom>
              <a:avLst/>
              <a:gdLst>
                <a:gd name="T0" fmla="*/ 0 w 6083"/>
                <a:gd name="T1" fmla="*/ 3117 h 3117"/>
                <a:gd name="T2" fmla="*/ 6083 w 6083"/>
                <a:gd name="T3" fmla="*/ 0 h 3117"/>
                <a:gd name="T4" fmla="*/ 1495 w 6083"/>
                <a:gd name="T5" fmla="*/ 3117 h 3117"/>
                <a:gd name="T6" fmla="*/ 0 w 608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083" h="3117">
                  <a:moveTo>
                    <a:pt x="0" y="3117"/>
                  </a:moveTo>
                  <a:lnTo>
                    <a:pt x="6083" y="0"/>
                  </a:lnTo>
                  <a:lnTo>
                    <a:pt x="149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30"/>
            <p:cNvSpPr>
              <a:spLocks/>
            </p:cNvSpPr>
            <p:nvPr/>
          </p:nvSpPr>
          <p:spPr bwMode="auto">
            <a:xfrm>
              <a:off x="1966" y="1218"/>
              <a:ext cx="4121" cy="3117"/>
            </a:xfrm>
            <a:custGeom>
              <a:avLst/>
              <a:gdLst>
                <a:gd name="T0" fmla="*/ 0 w 4121"/>
                <a:gd name="T1" fmla="*/ 3117 h 3117"/>
                <a:gd name="T2" fmla="*/ 4121 w 4121"/>
                <a:gd name="T3" fmla="*/ 0 h 3117"/>
                <a:gd name="T4" fmla="*/ 1225 w 4121"/>
                <a:gd name="T5" fmla="*/ 3117 h 3117"/>
                <a:gd name="T6" fmla="*/ 0 w 4121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21" h="3117">
                  <a:moveTo>
                    <a:pt x="0" y="3117"/>
                  </a:moveTo>
                  <a:lnTo>
                    <a:pt x="4121" y="0"/>
                  </a:lnTo>
                  <a:lnTo>
                    <a:pt x="1225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31"/>
            <p:cNvSpPr>
              <a:spLocks/>
            </p:cNvSpPr>
            <p:nvPr/>
          </p:nvSpPr>
          <p:spPr bwMode="auto">
            <a:xfrm>
              <a:off x="3564" y="1218"/>
              <a:ext cx="2523" cy="3117"/>
            </a:xfrm>
            <a:custGeom>
              <a:avLst/>
              <a:gdLst>
                <a:gd name="T0" fmla="*/ 0 w 2523"/>
                <a:gd name="T1" fmla="*/ 3117 h 3117"/>
                <a:gd name="T2" fmla="*/ 2523 w 2523"/>
                <a:gd name="T3" fmla="*/ 0 h 3117"/>
                <a:gd name="T4" fmla="*/ 820 w 2523"/>
                <a:gd name="T5" fmla="*/ 3117 h 3117"/>
                <a:gd name="T6" fmla="*/ 0 w 2523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23" h="3117">
                  <a:moveTo>
                    <a:pt x="0" y="3117"/>
                  </a:moveTo>
                  <a:lnTo>
                    <a:pt x="2523" y="0"/>
                  </a:lnTo>
                  <a:lnTo>
                    <a:pt x="82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32"/>
            <p:cNvSpPr>
              <a:spLocks/>
            </p:cNvSpPr>
            <p:nvPr/>
          </p:nvSpPr>
          <p:spPr bwMode="auto">
            <a:xfrm>
              <a:off x="4727" y="1218"/>
              <a:ext cx="1360" cy="3117"/>
            </a:xfrm>
            <a:custGeom>
              <a:avLst/>
              <a:gdLst>
                <a:gd name="T0" fmla="*/ 0 w 1360"/>
                <a:gd name="T1" fmla="*/ 3117 h 3117"/>
                <a:gd name="T2" fmla="*/ 1360 w 1360"/>
                <a:gd name="T3" fmla="*/ 0 h 3117"/>
                <a:gd name="T4" fmla="*/ 680 w 1360"/>
                <a:gd name="T5" fmla="*/ 3117 h 3117"/>
                <a:gd name="T6" fmla="*/ 0 w 136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60" h="3117">
                  <a:moveTo>
                    <a:pt x="0" y="3117"/>
                  </a:moveTo>
                  <a:lnTo>
                    <a:pt x="1360" y="0"/>
                  </a:lnTo>
                  <a:lnTo>
                    <a:pt x="68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33"/>
            <p:cNvSpPr>
              <a:spLocks/>
            </p:cNvSpPr>
            <p:nvPr/>
          </p:nvSpPr>
          <p:spPr bwMode="auto">
            <a:xfrm>
              <a:off x="5692" y="1218"/>
              <a:ext cx="530" cy="3117"/>
            </a:xfrm>
            <a:custGeom>
              <a:avLst/>
              <a:gdLst>
                <a:gd name="T0" fmla="*/ 0 w 530"/>
                <a:gd name="T1" fmla="*/ 3117 h 3117"/>
                <a:gd name="T2" fmla="*/ 395 w 530"/>
                <a:gd name="T3" fmla="*/ 0 h 3117"/>
                <a:gd name="T4" fmla="*/ 530 w 530"/>
                <a:gd name="T5" fmla="*/ 3117 h 3117"/>
                <a:gd name="T6" fmla="*/ 0 w 530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0" h="3117">
                  <a:moveTo>
                    <a:pt x="0" y="3117"/>
                  </a:moveTo>
                  <a:lnTo>
                    <a:pt x="395" y="0"/>
                  </a:lnTo>
                  <a:lnTo>
                    <a:pt x="530" y="3117"/>
                  </a:lnTo>
                  <a:lnTo>
                    <a:pt x="0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34"/>
            <p:cNvSpPr>
              <a:spLocks/>
            </p:cNvSpPr>
            <p:nvPr/>
          </p:nvSpPr>
          <p:spPr bwMode="auto">
            <a:xfrm>
              <a:off x="6087" y="1218"/>
              <a:ext cx="1027" cy="3117"/>
            </a:xfrm>
            <a:custGeom>
              <a:avLst/>
              <a:gdLst>
                <a:gd name="T0" fmla="*/ 415 w 1027"/>
                <a:gd name="T1" fmla="*/ 3117 h 3117"/>
                <a:gd name="T2" fmla="*/ 0 w 1027"/>
                <a:gd name="T3" fmla="*/ 0 h 3117"/>
                <a:gd name="T4" fmla="*/ 1027 w 1027"/>
                <a:gd name="T5" fmla="*/ 3117 h 3117"/>
                <a:gd name="T6" fmla="*/ 415 w 1027"/>
                <a:gd name="T7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7" h="3117">
                  <a:moveTo>
                    <a:pt x="415" y="3117"/>
                  </a:moveTo>
                  <a:lnTo>
                    <a:pt x="0" y="0"/>
                  </a:lnTo>
                  <a:lnTo>
                    <a:pt x="1027" y="3117"/>
                  </a:lnTo>
                  <a:lnTo>
                    <a:pt x="415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35"/>
            <p:cNvSpPr>
              <a:spLocks/>
            </p:cNvSpPr>
            <p:nvPr/>
          </p:nvSpPr>
          <p:spPr bwMode="auto">
            <a:xfrm>
              <a:off x="6087" y="1218"/>
              <a:ext cx="1598" cy="3117"/>
            </a:xfrm>
            <a:custGeom>
              <a:avLst/>
              <a:gdLst>
                <a:gd name="T0" fmla="*/ 1266 w 1598"/>
                <a:gd name="T1" fmla="*/ 3117 h 3117"/>
                <a:gd name="T2" fmla="*/ 0 w 1598"/>
                <a:gd name="T3" fmla="*/ 0 h 3117"/>
                <a:gd name="T4" fmla="*/ 1598 w 1598"/>
                <a:gd name="T5" fmla="*/ 2680 h 3117"/>
                <a:gd name="T6" fmla="*/ 1598 w 1598"/>
                <a:gd name="T7" fmla="*/ 3117 h 3117"/>
                <a:gd name="T8" fmla="*/ 1266 w 1598"/>
                <a:gd name="T9" fmla="*/ 3117 h 3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8" h="3117">
                  <a:moveTo>
                    <a:pt x="1266" y="3117"/>
                  </a:moveTo>
                  <a:lnTo>
                    <a:pt x="0" y="0"/>
                  </a:lnTo>
                  <a:lnTo>
                    <a:pt x="1598" y="2680"/>
                  </a:lnTo>
                  <a:lnTo>
                    <a:pt x="1598" y="3117"/>
                  </a:lnTo>
                  <a:lnTo>
                    <a:pt x="1266" y="311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4" name="矩形 43"/>
          <p:cNvSpPr/>
          <p:nvPr/>
        </p:nvSpPr>
        <p:spPr>
          <a:xfrm>
            <a:off x="9798732" y="6087742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>
                <a:latin typeface="+mj-lt"/>
              </a:rPr>
              <a:t>评价</a:t>
            </a:r>
            <a:endParaRPr lang="zh-CN" altLang="en-US" sz="1600" b="1" dirty="0">
              <a:latin typeface="+mj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249325" y="6087742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b="1" dirty="0">
                <a:latin typeface="+mj-lt"/>
              </a:rPr>
              <a:t>申诉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48A59226-E792-43AE-ACED-4B7170034FA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66357" y="287103"/>
            <a:ext cx="2804091" cy="572149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3A5A3BB-BF0F-4BE6-826A-B5D208756D1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582026" y="287103"/>
            <a:ext cx="2927350" cy="564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69281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2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67775"/>
            <a:ext cx="12192000" cy="32902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42072" y="-1689102"/>
            <a:ext cx="4074846" cy="475977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337859" y="96133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外部接口</a:t>
            </a:r>
          </a:p>
        </p:txBody>
      </p:sp>
      <p:sp>
        <p:nvSpPr>
          <p:cNvPr id="13" name="矩形 12"/>
          <p:cNvSpPr/>
          <p:nvPr/>
        </p:nvSpPr>
        <p:spPr>
          <a:xfrm>
            <a:off x="4747708" y="1473795"/>
            <a:ext cx="611751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软件与硬件之间的接口：</a:t>
            </a:r>
          </a:p>
          <a:p>
            <a:r>
              <a:rPr lang="en-US" altLang="zh-CN" dirty="0" err="1"/>
              <a:t>wx.request</a:t>
            </a:r>
            <a:r>
              <a:rPr lang="en-US" altLang="zh-CN" dirty="0"/>
              <a:t>   </a:t>
            </a:r>
            <a:r>
              <a:rPr lang="zh-CN" altLang="zh-CN" dirty="0"/>
              <a:t>小程序客户端与服务器端交互的接口，也用作网络请求；</a:t>
            </a:r>
          </a:p>
          <a:p>
            <a:r>
              <a:rPr lang="en-US" altLang="zh-CN" dirty="0" err="1"/>
              <a:t>wx.downloadFile</a:t>
            </a:r>
            <a:r>
              <a:rPr lang="en-US" altLang="zh-CN" dirty="0"/>
              <a:t> </a:t>
            </a:r>
            <a:r>
              <a:rPr lang="zh-CN" altLang="zh-CN" dirty="0"/>
              <a:t>下载文件接口；</a:t>
            </a:r>
          </a:p>
          <a:p>
            <a:r>
              <a:rPr lang="en-US" altLang="zh-CN" dirty="0" err="1"/>
              <a:t>wx.uploadFile</a:t>
            </a:r>
            <a:r>
              <a:rPr lang="en-US" altLang="zh-CN" dirty="0"/>
              <a:t>   </a:t>
            </a:r>
            <a:r>
              <a:rPr lang="zh-CN" altLang="zh-CN" dirty="0"/>
              <a:t>上传文件接口；</a:t>
            </a:r>
          </a:p>
          <a:p>
            <a:r>
              <a:rPr lang="zh-CN" altLang="zh-CN" dirty="0"/>
              <a:t>本系统与各支持系统之间的接口关系：通过微信小程序获取用户信息接口。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2890919" y="1502394"/>
            <a:ext cx="9930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066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864 0.398151 L 0 0 E" pathEditMode="relative" ptsTypes="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78842" y="78842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5400000" to="0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67775"/>
            <a:ext cx="12192000" cy="32902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42072" y="-1689102"/>
            <a:ext cx="4074846" cy="475977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337859" y="96133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内部接口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58835" y="15028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4747708" y="1473795"/>
            <a:ext cx="611751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跳转；</a:t>
            </a:r>
          </a:p>
          <a:p>
            <a:r>
              <a:rPr lang="zh-CN" altLang="zh-CN" dirty="0"/>
              <a:t>当鼠标点击跳到另一个页面：</a:t>
            </a:r>
          </a:p>
          <a:p>
            <a:r>
              <a:rPr lang="en-US" altLang="zh-CN" dirty="0" err="1"/>
              <a:t>wx.navigateTo</a:t>
            </a:r>
            <a:r>
              <a:rPr lang="zh-CN" altLang="zh-CN" dirty="0"/>
              <a:t>；</a:t>
            </a:r>
          </a:p>
          <a:p>
            <a:r>
              <a:rPr lang="zh-CN" altLang="zh-CN" dirty="0"/>
              <a:t>把文件中的内容导出：</a:t>
            </a:r>
          </a:p>
          <a:p>
            <a:r>
              <a:rPr lang="en-US" altLang="zh-CN" dirty="0" err="1"/>
              <a:t>module.exports</a:t>
            </a:r>
            <a:r>
              <a:rPr lang="zh-CN" altLang="zh-CN" dirty="0"/>
              <a:t>；</a:t>
            </a:r>
          </a:p>
          <a:p>
            <a:r>
              <a:rPr lang="zh-CN" altLang="zh-CN" dirty="0"/>
              <a:t>页面跳转：</a:t>
            </a:r>
          </a:p>
          <a:p>
            <a:r>
              <a:rPr lang="en-US" altLang="zh-CN" dirty="0" err="1"/>
              <a:t>wx.redirectTo</a:t>
            </a:r>
            <a:r>
              <a:rPr lang="zh-CN" altLang="zh-CN" dirty="0"/>
              <a:t>；</a:t>
            </a:r>
          </a:p>
          <a:p>
            <a:r>
              <a:rPr lang="zh-CN" altLang="zh-CN" dirty="0"/>
              <a:t>显示弹窗：</a:t>
            </a:r>
          </a:p>
          <a:p>
            <a:r>
              <a:rPr lang="en-US" altLang="zh-CN" dirty="0" err="1"/>
              <a:t>wx.showToast</a:t>
            </a:r>
            <a:r>
              <a:rPr lang="zh-CN" altLang="zh-CN" dirty="0"/>
              <a:t>；</a:t>
            </a:r>
          </a:p>
          <a:p>
            <a:r>
              <a:rPr lang="zh-CN" altLang="zh-CN" dirty="0"/>
              <a:t>使用</a:t>
            </a:r>
            <a:r>
              <a:rPr lang="en-US" altLang="zh-CN" dirty="0"/>
              <a:t>wafer-node-</a:t>
            </a:r>
            <a:r>
              <a:rPr lang="en-US" altLang="zh-CN" dirty="0" err="1"/>
              <a:t>sdk</a:t>
            </a:r>
            <a:r>
              <a:rPr lang="zh-CN" altLang="zh-CN" dirty="0"/>
              <a:t>导出的</a:t>
            </a:r>
            <a:r>
              <a:rPr lang="en-US" altLang="zh-CN" dirty="0" err="1"/>
              <a:t>mysql</a:t>
            </a:r>
            <a:r>
              <a:rPr lang="zh-CN" altLang="zh-CN" dirty="0"/>
              <a:t>访问接口。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2890919" y="1502394"/>
            <a:ext cx="9930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920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864 0.398151 L 0 0 E" pathEditMode="relative" ptsTypes="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78842" y="78842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5400000" to="0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 nodePh="1">
                                  <p:stCondLst>
                                    <p:cond delay="175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04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30176" y="261523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运行设计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819523" y="3353674"/>
            <a:ext cx="1704313" cy="10525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运行模块组合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运行控制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运行时间</a:t>
            </a:r>
          </a:p>
        </p:txBody>
      </p:sp>
    </p:spTree>
    <p:extLst>
      <p:ext uri="{BB962C8B-B14F-4D97-AF65-F5344CB8AC3E}">
        <p14:creationId xmlns:p14="http://schemas.microsoft.com/office/powerpoint/2010/main" val="4248560887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23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04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运行模块组合</a:t>
              </a:r>
            </a:p>
          </p:txBody>
        </p:sp>
      </p:grpSp>
      <p:sp>
        <p:nvSpPr>
          <p:cNvPr id="47" name="Freeform 6"/>
          <p:cNvSpPr>
            <a:spLocks/>
          </p:cNvSpPr>
          <p:nvPr/>
        </p:nvSpPr>
        <p:spPr bwMode="auto">
          <a:xfrm>
            <a:off x="1490035" y="1293867"/>
            <a:ext cx="2391403" cy="2486095"/>
          </a:xfrm>
          <a:custGeom>
            <a:avLst/>
            <a:gdLst>
              <a:gd name="T0" fmla="*/ 751 w 887"/>
              <a:gd name="T1" fmla="*/ 758 h 893"/>
              <a:gd name="T2" fmla="*/ 196 w 887"/>
              <a:gd name="T3" fmla="*/ 689 h 893"/>
              <a:gd name="T4" fmla="*/ 137 w 887"/>
              <a:gd name="T5" fmla="*/ 134 h 893"/>
              <a:gd name="T6" fmla="*/ 691 w 887"/>
              <a:gd name="T7" fmla="*/ 203 h 893"/>
              <a:gd name="T8" fmla="*/ 751 w 887"/>
              <a:gd name="T9" fmla="*/ 758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87" h="893">
                <a:moveTo>
                  <a:pt x="751" y="758"/>
                </a:moveTo>
                <a:cubicBezTo>
                  <a:pt x="614" y="893"/>
                  <a:pt x="366" y="862"/>
                  <a:pt x="196" y="689"/>
                </a:cubicBezTo>
                <a:cubicBezTo>
                  <a:pt x="27" y="517"/>
                  <a:pt x="0" y="268"/>
                  <a:pt x="137" y="134"/>
                </a:cubicBezTo>
                <a:cubicBezTo>
                  <a:pt x="273" y="0"/>
                  <a:pt x="521" y="31"/>
                  <a:pt x="691" y="203"/>
                </a:cubicBezTo>
                <a:cubicBezTo>
                  <a:pt x="860" y="375"/>
                  <a:pt x="887" y="624"/>
                  <a:pt x="751" y="75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DEDE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7"/>
          <p:cNvSpPr>
            <a:spLocks/>
          </p:cNvSpPr>
          <p:nvPr/>
        </p:nvSpPr>
        <p:spPr bwMode="auto">
          <a:xfrm>
            <a:off x="823757" y="1312917"/>
            <a:ext cx="3046569" cy="3033305"/>
          </a:xfrm>
          <a:custGeom>
            <a:avLst/>
            <a:gdLst>
              <a:gd name="T0" fmla="*/ 718 w 855"/>
              <a:gd name="T1" fmla="*/ 722 h 848"/>
              <a:gd name="T2" fmla="*/ 178 w 855"/>
              <a:gd name="T3" fmla="*/ 654 h 848"/>
              <a:gd name="T4" fmla="*/ 138 w 855"/>
              <a:gd name="T5" fmla="*/ 127 h 848"/>
              <a:gd name="T6" fmla="*/ 677 w 855"/>
              <a:gd name="T7" fmla="*/ 195 h 848"/>
              <a:gd name="T8" fmla="*/ 718 w 855"/>
              <a:gd name="T9" fmla="*/ 722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5" h="848">
                <a:moveTo>
                  <a:pt x="718" y="722"/>
                </a:moveTo>
                <a:cubicBezTo>
                  <a:pt x="580" y="848"/>
                  <a:pt x="339" y="818"/>
                  <a:pt x="178" y="654"/>
                </a:cubicBezTo>
                <a:cubicBezTo>
                  <a:pt x="18" y="490"/>
                  <a:pt x="0" y="254"/>
                  <a:pt x="138" y="127"/>
                </a:cubicBezTo>
                <a:cubicBezTo>
                  <a:pt x="275" y="0"/>
                  <a:pt x="517" y="31"/>
                  <a:pt x="677" y="195"/>
                </a:cubicBezTo>
                <a:cubicBezTo>
                  <a:pt x="837" y="359"/>
                  <a:pt x="855" y="595"/>
                  <a:pt x="718" y="722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9E9E9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8"/>
          <p:cNvSpPr>
            <a:spLocks/>
          </p:cNvSpPr>
          <p:nvPr/>
        </p:nvSpPr>
        <p:spPr bwMode="auto">
          <a:xfrm>
            <a:off x="925016" y="1335142"/>
            <a:ext cx="2935785" cy="2870615"/>
          </a:xfrm>
          <a:custGeom>
            <a:avLst/>
            <a:gdLst>
              <a:gd name="T0" fmla="*/ 685 w 823"/>
              <a:gd name="T1" fmla="*/ 684 h 803"/>
              <a:gd name="T2" fmla="*/ 161 w 823"/>
              <a:gd name="T3" fmla="*/ 618 h 803"/>
              <a:gd name="T4" fmla="*/ 139 w 823"/>
              <a:gd name="T5" fmla="*/ 119 h 803"/>
              <a:gd name="T6" fmla="*/ 663 w 823"/>
              <a:gd name="T7" fmla="*/ 185 h 803"/>
              <a:gd name="T8" fmla="*/ 685 w 823"/>
              <a:gd name="T9" fmla="*/ 684 h 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23" h="803">
                <a:moveTo>
                  <a:pt x="685" y="684"/>
                </a:moveTo>
                <a:cubicBezTo>
                  <a:pt x="546" y="803"/>
                  <a:pt x="311" y="773"/>
                  <a:pt x="161" y="618"/>
                </a:cubicBezTo>
                <a:cubicBezTo>
                  <a:pt x="10" y="462"/>
                  <a:pt x="0" y="238"/>
                  <a:pt x="139" y="119"/>
                </a:cubicBezTo>
                <a:cubicBezTo>
                  <a:pt x="277" y="0"/>
                  <a:pt x="512" y="29"/>
                  <a:pt x="663" y="185"/>
                </a:cubicBezTo>
                <a:cubicBezTo>
                  <a:pt x="813" y="341"/>
                  <a:pt x="823" y="564"/>
                  <a:pt x="685" y="68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4E4E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Freeform 9"/>
          <p:cNvSpPr>
            <a:spLocks/>
          </p:cNvSpPr>
          <p:nvPr/>
        </p:nvSpPr>
        <p:spPr bwMode="auto">
          <a:xfrm>
            <a:off x="1028948" y="1352605"/>
            <a:ext cx="2820739" cy="2714348"/>
          </a:xfrm>
          <a:custGeom>
            <a:avLst/>
            <a:gdLst>
              <a:gd name="T0" fmla="*/ 652 w 791"/>
              <a:gd name="T1" fmla="*/ 647 h 759"/>
              <a:gd name="T2" fmla="*/ 143 w 791"/>
              <a:gd name="T3" fmla="*/ 582 h 759"/>
              <a:gd name="T4" fmla="*/ 140 w 791"/>
              <a:gd name="T5" fmla="*/ 112 h 759"/>
              <a:gd name="T6" fmla="*/ 649 w 791"/>
              <a:gd name="T7" fmla="*/ 177 h 759"/>
              <a:gd name="T8" fmla="*/ 652 w 791"/>
              <a:gd name="T9" fmla="*/ 647 h 7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1" h="759">
                <a:moveTo>
                  <a:pt x="652" y="647"/>
                </a:moveTo>
                <a:cubicBezTo>
                  <a:pt x="512" y="759"/>
                  <a:pt x="284" y="730"/>
                  <a:pt x="143" y="582"/>
                </a:cubicBezTo>
                <a:cubicBezTo>
                  <a:pt x="1" y="434"/>
                  <a:pt x="0" y="224"/>
                  <a:pt x="140" y="112"/>
                </a:cubicBezTo>
                <a:cubicBezTo>
                  <a:pt x="279" y="0"/>
                  <a:pt x="507" y="29"/>
                  <a:pt x="649" y="177"/>
                </a:cubicBezTo>
                <a:cubicBezTo>
                  <a:pt x="790" y="325"/>
                  <a:pt x="791" y="535"/>
                  <a:pt x="652" y="64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E0E0E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Freeform 10"/>
          <p:cNvSpPr>
            <a:spLocks/>
          </p:cNvSpPr>
          <p:nvPr/>
        </p:nvSpPr>
        <p:spPr bwMode="auto">
          <a:xfrm>
            <a:off x="1100801" y="1371655"/>
            <a:ext cx="2756825" cy="2555939"/>
          </a:xfrm>
          <a:custGeom>
            <a:avLst/>
            <a:gdLst>
              <a:gd name="T0" fmla="*/ 626 w 773"/>
              <a:gd name="T1" fmla="*/ 610 h 715"/>
              <a:gd name="T2" fmla="*/ 132 w 773"/>
              <a:gd name="T3" fmla="*/ 547 h 715"/>
              <a:gd name="T4" fmla="*/ 148 w 773"/>
              <a:gd name="T5" fmla="*/ 105 h 715"/>
              <a:gd name="T6" fmla="*/ 642 w 773"/>
              <a:gd name="T7" fmla="*/ 169 h 715"/>
              <a:gd name="T8" fmla="*/ 626 w 773"/>
              <a:gd name="T9" fmla="*/ 610 h 7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3" h="715">
                <a:moveTo>
                  <a:pt x="626" y="610"/>
                </a:moveTo>
                <a:cubicBezTo>
                  <a:pt x="485" y="715"/>
                  <a:pt x="264" y="686"/>
                  <a:pt x="132" y="547"/>
                </a:cubicBezTo>
                <a:cubicBezTo>
                  <a:pt x="0" y="407"/>
                  <a:pt x="7" y="209"/>
                  <a:pt x="148" y="105"/>
                </a:cubicBezTo>
                <a:cubicBezTo>
                  <a:pt x="289" y="0"/>
                  <a:pt x="510" y="29"/>
                  <a:pt x="642" y="169"/>
                </a:cubicBezTo>
                <a:cubicBezTo>
                  <a:pt x="773" y="308"/>
                  <a:pt x="766" y="506"/>
                  <a:pt x="626" y="610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CDCDC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2" name="Freeform 11"/>
          <p:cNvSpPr>
            <a:spLocks/>
          </p:cNvSpPr>
          <p:nvPr/>
        </p:nvSpPr>
        <p:spPr bwMode="auto">
          <a:xfrm>
            <a:off x="1168893" y="1392292"/>
            <a:ext cx="2701433" cy="2395390"/>
          </a:xfrm>
          <a:custGeom>
            <a:avLst/>
            <a:gdLst>
              <a:gd name="T0" fmla="*/ 601 w 758"/>
              <a:gd name="T1" fmla="*/ 573 h 670"/>
              <a:gd name="T2" fmla="*/ 122 w 758"/>
              <a:gd name="T3" fmla="*/ 510 h 670"/>
              <a:gd name="T4" fmla="*/ 157 w 758"/>
              <a:gd name="T5" fmla="*/ 97 h 670"/>
              <a:gd name="T6" fmla="*/ 635 w 758"/>
              <a:gd name="T7" fmla="*/ 159 h 670"/>
              <a:gd name="T8" fmla="*/ 601 w 758"/>
              <a:gd name="T9" fmla="*/ 573 h 6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8" h="670">
                <a:moveTo>
                  <a:pt x="601" y="573"/>
                </a:moveTo>
                <a:cubicBezTo>
                  <a:pt x="459" y="670"/>
                  <a:pt x="245" y="642"/>
                  <a:pt x="122" y="510"/>
                </a:cubicBezTo>
                <a:cubicBezTo>
                  <a:pt x="0" y="379"/>
                  <a:pt x="15" y="194"/>
                  <a:pt x="157" y="97"/>
                </a:cubicBezTo>
                <a:cubicBezTo>
                  <a:pt x="299" y="0"/>
                  <a:pt x="513" y="28"/>
                  <a:pt x="635" y="159"/>
                </a:cubicBezTo>
                <a:cubicBezTo>
                  <a:pt x="758" y="291"/>
                  <a:pt x="742" y="476"/>
                  <a:pt x="601" y="573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8D8D8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Freeform 12"/>
          <p:cNvSpPr>
            <a:spLocks/>
          </p:cNvSpPr>
          <p:nvPr/>
        </p:nvSpPr>
        <p:spPr bwMode="auto">
          <a:xfrm>
            <a:off x="1233268" y="1411342"/>
            <a:ext cx="2648172" cy="2234842"/>
          </a:xfrm>
          <a:custGeom>
            <a:avLst/>
            <a:gdLst>
              <a:gd name="T0" fmla="*/ 576 w 743"/>
              <a:gd name="T1" fmla="*/ 536 h 625"/>
              <a:gd name="T2" fmla="*/ 113 w 743"/>
              <a:gd name="T3" fmla="*/ 475 h 625"/>
              <a:gd name="T4" fmla="*/ 167 w 743"/>
              <a:gd name="T5" fmla="*/ 90 h 625"/>
              <a:gd name="T6" fmla="*/ 630 w 743"/>
              <a:gd name="T7" fmla="*/ 151 h 625"/>
              <a:gd name="T8" fmla="*/ 576 w 743"/>
              <a:gd name="T9" fmla="*/ 536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3" h="625">
                <a:moveTo>
                  <a:pt x="576" y="536"/>
                </a:moveTo>
                <a:cubicBezTo>
                  <a:pt x="434" y="625"/>
                  <a:pt x="226" y="598"/>
                  <a:pt x="113" y="475"/>
                </a:cubicBezTo>
                <a:cubicBezTo>
                  <a:pt x="0" y="352"/>
                  <a:pt x="24" y="179"/>
                  <a:pt x="167" y="90"/>
                </a:cubicBezTo>
                <a:cubicBezTo>
                  <a:pt x="310" y="0"/>
                  <a:pt x="517" y="28"/>
                  <a:pt x="630" y="151"/>
                </a:cubicBezTo>
                <a:cubicBezTo>
                  <a:pt x="743" y="274"/>
                  <a:pt x="719" y="446"/>
                  <a:pt x="576" y="536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D3D3D3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Freeform 13"/>
          <p:cNvSpPr>
            <a:spLocks/>
          </p:cNvSpPr>
          <p:nvPr/>
        </p:nvSpPr>
        <p:spPr bwMode="auto">
          <a:xfrm>
            <a:off x="1299229" y="1431980"/>
            <a:ext cx="2594910" cy="2074292"/>
          </a:xfrm>
          <a:custGeom>
            <a:avLst/>
            <a:gdLst>
              <a:gd name="T0" fmla="*/ 551 w 728"/>
              <a:gd name="T1" fmla="*/ 498 h 580"/>
              <a:gd name="T2" fmla="*/ 103 w 728"/>
              <a:gd name="T3" fmla="*/ 439 h 580"/>
              <a:gd name="T4" fmla="*/ 176 w 728"/>
              <a:gd name="T5" fmla="*/ 82 h 580"/>
              <a:gd name="T6" fmla="*/ 624 w 728"/>
              <a:gd name="T7" fmla="*/ 141 h 580"/>
              <a:gd name="T8" fmla="*/ 551 w 728"/>
              <a:gd name="T9" fmla="*/ 498 h 5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8" h="580">
                <a:moveTo>
                  <a:pt x="551" y="498"/>
                </a:moveTo>
                <a:cubicBezTo>
                  <a:pt x="408" y="580"/>
                  <a:pt x="207" y="554"/>
                  <a:pt x="103" y="439"/>
                </a:cubicBezTo>
                <a:cubicBezTo>
                  <a:pt x="0" y="324"/>
                  <a:pt x="32" y="164"/>
                  <a:pt x="176" y="82"/>
                </a:cubicBezTo>
                <a:cubicBezTo>
                  <a:pt x="320" y="0"/>
                  <a:pt x="521" y="26"/>
                  <a:pt x="624" y="141"/>
                </a:cubicBezTo>
                <a:cubicBezTo>
                  <a:pt x="728" y="256"/>
                  <a:pt x="695" y="416"/>
                  <a:pt x="551" y="49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FCFC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14"/>
          <p:cNvSpPr>
            <a:spLocks/>
          </p:cNvSpPr>
          <p:nvPr/>
        </p:nvSpPr>
        <p:spPr bwMode="auto">
          <a:xfrm>
            <a:off x="1362516" y="1451029"/>
            <a:ext cx="2545910" cy="1915884"/>
          </a:xfrm>
          <a:custGeom>
            <a:avLst/>
            <a:gdLst>
              <a:gd name="T0" fmla="*/ 527 w 714"/>
              <a:gd name="T1" fmla="*/ 461 h 536"/>
              <a:gd name="T2" fmla="*/ 94 w 714"/>
              <a:gd name="T3" fmla="*/ 403 h 536"/>
              <a:gd name="T4" fmla="*/ 186 w 714"/>
              <a:gd name="T5" fmla="*/ 75 h 536"/>
              <a:gd name="T6" fmla="*/ 619 w 714"/>
              <a:gd name="T7" fmla="*/ 133 h 536"/>
              <a:gd name="T8" fmla="*/ 527 w 714"/>
              <a:gd name="T9" fmla="*/ 461 h 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14" h="536">
                <a:moveTo>
                  <a:pt x="527" y="461"/>
                </a:moveTo>
                <a:cubicBezTo>
                  <a:pt x="383" y="536"/>
                  <a:pt x="189" y="510"/>
                  <a:pt x="94" y="403"/>
                </a:cubicBezTo>
                <a:cubicBezTo>
                  <a:pt x="0" y="296"/>
                  <a:pt x="41" y="149"/>
                  <a:pt x="186" y="75"/>
                </a:cubicBezTo>
                <a:cubicBezTo>
                  <a:pt x="331" y="0"/>
                  <a:pt x="525" y="26"/>
                  <a:pt x="619" y="133"/>
                </a:cubicBezTo>
                <a:cubicBezTo>
                  <a:pt x="714" y="240"/>
                  <a:pt x="672" y="387"/>
                  <a:pt x="527" y="461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BCBCB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15"/>
          <p:cNvSpPr>
            <a:spLocks/>
          </p:cNvSpPr>
          <p:nvPr/>
        </p:nvSpPr>
        <p:spPr bwMode="auto">
          <a:xfrm>
            <a:off x="1429565" y="1471667"/>
            <a:ext cx="2488386" cy="1757475"/>
          </a:xfrm>
          <a:custGeom>
            <a:avLst/>
            <a:gdLst>
              <a:gd name="T0" fmla="*/ 502 w 698"/>
              <a:gd name="T1" fmla="*/ 424 h 491"/>
              <a:gd name="T2" fmla="*/ 85 w 698"/>
              <a:gd name="T3" fmla="*/ 367 h 491"/>
              <a:gd name="T4" fmla="*/ 195 w 698"/>
              <a:gd name="T5" fmla="*/ 67 h 491"/>
              <a:gd name="T6" fmla="*/ 613 w 698"/>
              <a:gd name="T7" fmla="*/ 124 h 491"/>
              <a:gd name="T8" fmla="*/ 502 w 698"/>
              <a:gd name="T9" fmla="*/ 424 h 4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8" h="491">
                <a:moveTo>
                  <a:pt x="502" y="424"/>
                </a:moveTo>
                <a:cubicBezTo>
                  <a:pt x="356" y="491"/>
                  <a:pt x="169" y="465"/>
                  <a:pt x="85" y="367"/>
                </a:cubicBezTo>
                <a:cubicBezTo>
                  <a:pt x="0" y="268"/>
                  <a:pt x="49" y="134"/>
                  <a:pt x="195" y="67"/>
                </a:cubicBezTo>
                <a:cubicBezTo>
                  <a:pt x="341" y="0"/>
                  <a:pt x="529" y="25"/>
                  <a:pt x="613" y="124"/>
                </a:cubicBezTo>
                <a:cubicBezTo>
                  <a:pt x="698" y="222"/>
                  <a:pt x="648" y="357"/>
                  <a:pt x="502" y="42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6C6C6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16"/>
          <p:cNvSpPr>
            <a:spLocks/>
          </p:cNvSpPr>
          <p:nvPr/>
        </p:nvSpPr>
        <p:spPr bwMode="auto">
          <a:xfrm>
            <a:off x="1492853" y="1490716"/>
            <a:ext cx="2439386" cy="1599067"/>
          </a:xfrm>
          <a:custGeom>
            <a:avLst/>
            <a:gdLst>
              <a:gd name="T0" fmla="*/ 478 w 684"/>
              <a:gd name="T1" fmla="*/ 387 h 447"/>
              <a:gd name="T2" fmla="*/ 76 w 684"/>
              <a:gd name="T3" fmla="*/ 331 h 447"/>
              <a:gd name="T4" fmla="*/ 206 w 684"/>
              <a:gd name="T5" fmla="*/ 60 h 447"/>
              <a:gd name="T6" fmla="*/ 608 w 684"/>
              <a:gd name="T7" fmla="*/ 115 h 447"/>
              <a:gd name="T8" fmla="*/ 478 w 684"/>
              <a:gd name="T9" fmla="*/ 387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4" h="447">
                <a:moveTo>
                  <a:pt x="478" y="387"/>
                </a:moveTo>
                <a:cubicBezTo>
                  <a:pt x="331" y="447"/>
                  <a:pt x="151" y="422"/>
                  <a:pt x="76" y="331"/>
                </a:cubicBezTo>
                <a:cubicBezTo>
                  <a:pt x="0" y="241"/>
                  <a:pt x="59" y="119"/>
                  <a:pt x="206" y="60"/>
                </a:cubicBezTo>
                <a:cubicBezTo>
                  <a:pt x="353" y="0"/>
                  <a:pt x="533" y="25"/>
                  <a:pt x="608" y="115"/>
                </a:cubicBezTo>
                <a:cubicBezTo>
                  <a:pt x="684" y="206"/>
                  <a:pt x="626" y="327"/>
                  <a:pt x="478" y="38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C2C2C2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8" name="Freeform 17"/>
          <p:cNvSpPr>
            <a:spLocks/>
          </p:cNvSpPr>
          <p:nvPr/>
        </p:nvSpPr>
        <p:spPr bwMode="auto">
          <a:xfrm>
            <a:off x="1561488" y="1509767"/>
            <a:ext cx="2381863" cy="1436378"/>
          </a:xfrm>
          <a:custGeom>
            <a:avLst/>
            <a:gdLst>
              <a:gd name="T0" fmla="*/ 453 w 668"/>
              <a:gd name="T1" fmla="*/ 350 h 402"/>
              <a:gd name="T2" fmla="*/ 66 w 668"/>
              <a:gd name="T3" fmla="*/ 296 h 402"/>
              <a:gd name="T4" fmla="*/ 215 w 668"/>
              <a:gd name="T5" fmla="*/ 53 h 402"/>
              <a:gd name="T6" fmla="*/ 602 w 668"/>
              <a:gd name="T7" fmla="*/ 107 h 402"/>
              <a:gd name="T8" fmla="*/ 453 w 668"/>
              <a:gd name="T9" fmla="*/ 35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68" h="402">
                <a:moveTo>
                  <a:pt x="453" y="350"/>
                </a:moveTo>
                <a:cubicBezTo>
                  <a:pt x="305" y="402"/>
                  <a:pt x="132" y="378"/>
                  <a:pt x="66" y="296"/>
                </a:cubicBezTo>
                <a:cubicBezTo>
                  <a:pt x="0" y="214"/>
                  <a:pt x="67" y="105"/>
                  <a:pt x="215" y="53"/>
                </a:cubicBezTo>
                <a:cubicBezTo>
                  <a:pt x="363" y="0"/>
                  <a:pt x="536" y="25"/>
                  <a:pt x="602" y="107"/>
                </a:cubicBezTo>
                <a:cubicBezTo>
                  <a:pt x="668" y="189"/>
                  <a:pt x="602" y="298"/>
                  <a:pt x="453" y="350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EBEBE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18"/>
          <p:cNvSpPr>
            <a:spLocks/>
          </p:cNvSpPr>
          <p:nvPr/>
        </p:nvSpPr>
        <p:spPr bwMode="auto">
          <a:xfrm>
            <a:off x="1623188" y="1530404"/>
            <a:ext cx="2332863" cy="1275829"/>
          </a:xfrm>
          <a:custGeom>
            <a:avLst/>
            <a:gdLst>
              <a:gd name="T0" fmla="*/ 429 w 654"/>
              <a:gd name="T1" fmla="*/ 312 h 357"/>
              <a:gd name="T2" fmla="*/ 57 w 654"/>
              <a:gd name="T3" fmla="*/ 260 h 357"/>
              <a:gd name="T4" fmla="*/ 225 w 654"/>
              <a:gd name="T5" fmla="*/ 45 h 357"/>
              <a:gd name="T6" fmla="*/ 597 w 654"/>
              <a:gd name="T7" fmla="*/ 97 h 357"/>
              <a:gd name="T8" fmla="*/ 429 w 654"/>
              <a:gd name="T9" fmla="*/ 312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54" h="357">
                <a:moveTo>
                  <a:pt x="429" y="312"/>
                </a:moveTo>
                <a:cubicBezTo>
                  <a:pt x="280" y="357"/>
                  <a:pt x="114" y="334"/>
                  <a:pt x="57" y="260"/>
                </a:cubicBezTo>
                <a:cubicBezTo>
                  <a:pt x="0" y="186"/>
                  <a:pt x="76" y="89"/>
                  <a:pt x="225" y="45"/>
                </a:cubicBezTo>
                <a:cubicBezTo>
                  <a:pt x="374" y="0"/>
                  <a:pt x="541" y="24"/>
                  <a:pt x="597" y="97"/>
                </a:cubicBezTo>
                <a:cubicBezTo>
                  <a:pt x="654" y="171"/>
                  <a:pt x="579" y="268"/>
                  <a:pt x="429" y="312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ABABA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19"/>
          <p:cNvSpPr>
            <a:spLocks/>
          </p:cNvSpPr>
          <p:nvPr/>
        </p:nvSpPr>
        <p:spPr bwMode="auto">
          <a:xfrm>
            <a:off x="1691824" y="1549453"/>
            <a:ext cx="2275339" cy="1119561"/>
          </a:xfrm>
          <a:custGeom>
            <a:avLst/>
            <a:gdLst>
              <a:gd name="T0" fmla="*/ 404 w 638"/>
              <a:gd name="T1" fmla="*/ 276 h 313"/>
              <a:gd name="T2" fmla="*/ 47 w 638"/>
              <a:gd name="T3" fmla="*/ 224 h 313"/>
              <a:gd name="T4" fmla="*/ 234 w 638"/>
              <a:gd name="T5" fmla="*/ 38 h 313"/>
              <a:gd name="T6" fmla="*/ 591 w 638"/>
              <a:gd name="T7" fmla="*/ 89 h 313"/>
              <a:gd name="T8" fmla="*/ 404 w 638"/>
              <a:gd name="T9" fmla="*/ 276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8" h="313">
                <a:moveTo>
                  <a:pt x="404" y="276"/>
                </a:moveTo>
                <a:cubicBezTo>
                  <a:pt x="254" y="313"/>
                  <a:pt x="94" y="290"/>
                  <a:pt x="47" y="224"/>
                </a:cubicBezTo>
                <a:cubicBezTo>
                  <a:pt x="0" y="158"/>
                  <a:pt x="84" y="75"/>
                  <a:pt x="234" y="38"/>
                </a:cubicBezTo>
                <a:cubicBezTo>
                  <a:pt x="384" y="0"/>
                  <a:pt x="544" y="23"/>
                  <a:pt x="591" y="89"/>
                </a:cubicBezTo>
                <a:cubicBezTo>
                  <a:pt x="638" y="155"/>
                  <a:pt x="555" y="238"/>
                  <a:pt x="404" y="276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5B5B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20"/>
          <p:cNvSpPr>
            <a:spLocks/>
          </p:cNvSpPr>
          <p:nvPr/>
        </p:nvSpPr>
        <p:spPr bwMode="auto">
          <a:xfrm>
            <a:off x="1757787" y="1570092"/>
            <a:ext cx="2222078" cy="959013"/>
          </a:xfrm>
          <a:custGeom>
            <a:avLst/>
            <a:gdLst>
              <a:gd name="T0" fmla="*/ 379 w 623"/>
              <a:gd name="T1" fmla="*/ 238 h 268"/>
              <a:gd name="T2" fmla="*/ 37 w 623"/>
              <a:gd name="T3" fmla="*/ 188 h 268"/>
              <a:gd name="T4" fmla="*/ 243 w 623"/>
              <a:gd name="T5" fmla="*/ 29 h 268"/>
              <a:gd name="T6" fmla="*/ 585 w 623"/>
              <a:gd name="T7" fmla="*/ 80 h 268"/>
              <a:gd name="T8" fmla="*/ 379 w 623"/>
              <a:gd name="T9" fmla="*/ 238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3" h="268">
                <a:moveTo>
                  <a:pt x="379" y="238"/>
                </a:moveTo>
                <a:cubicBezTo>
                  <a:pt x="228" y="268"/>
                  <a:pt x="75" y="245"/>
                  <a:pt x="37" y="188"/>
                </a:cubicBezTo>
                <a:cubicBezTo>
                  <a:pt x="0" y="130"/>
                  <a:pt x="92" y="59"/>
                  <a:pt x="243" y="29"/>
                </a:cubicBezTo>
                <a:cubicBezTo>
                  <a:pt x="394" y="0"/>
                  <a:pt x="547" y="22"/>
                  <a:pt x="585" y="80"/>
                </a:cubicBezTo>
                <a:cubicBezTo>
                  <a:pt x="623" y="137"/>
                  <a:pt x="531" y="208"/>
                  <a:pt x="379" y="238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B1B1B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21"/>
          <p:cNvSpPr>
            <a:spLocks/>
          </p:cNvSpPr>
          <p:nvPr/>
        </p:nvSpPr>
        <p:spPr bwMode="auto">
          <a:xfrm>
            <a:off x="1822161" y="1589142"/>
            <a:ext cx="2168816" cy="800604"/>
          </a:xfrm>
          <a:custGeom>
            <a:avLst/>
            <a:gdLst>
              <a:gd name="T0" fmla="*/ 355 w 608"/>
              <a:gd name="T1" fmla="*/ 201 h 224"/>
              <a:gd name="T2" fmla="*/ 28 w 608"/>
              <a:gd name="T3" fmla="*/ 152 h 224"/>
              <a:gd name="T4" fmla="*/ 253 w 608"/>
              <a:gd name="T5" fmla="*/ 22 h 224"/>
              <a:gd name="T6" fmla="*/ 580 w 608"/>
              <a:gd name="T7" fmla="*/ 71 h 224"/>
              <a:gd name="T8" fmla="*/ 355 w 608"/>
              <a:gd name="T9" fmla="*/ 201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8" h="224">
                <a:moveTo>
                  <a:pt x="355" y="201"/>
                </a:moveTo>
                <a:cubicBezTo>
                  <a:pt x="203" y="224"/>
                  <a:pt x="57" y="202"/>
                  <a:pt x="28" y="152"/>
                </a:cubicBezTo>
                <a:cubicBezTo>
                  <a:pt x="0" y="103"/>
                  <a:pt x="101" y="45"/>
                  <a:pt x="253" y="22"/>
                </a:cubicBezTo>
                <a:cubicBezTo>
                  <a:pt x="405" y="0"/>
                  <a:pt x="552" y="22"/>
                  <a:pt x="580" y="71"/>
                </a:cubicBezTo>
                <a:cubicBezTo>
                  <a:pt x="608" y="121"/>
                  <a:pt x="508" y="179"/>
                  <a:pt x="355" y="201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DADAD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22"/>
          <p:cNvSpPr>
            <a:spLocks/>
          </p:cNvSpPr>
          <p:nvPr/>
        </p:nvSpPr>
        <p:spPr bwMode="auto">
          <a:xfrm>
            <a:off x="1890252" y="1608192"/>
            <a:ext cx="2113424" cy="640054"/>
          </a:xfrm>
          <a:custGeom>
            <a:avLst/>
            <a:gdLst>
              <a:gd name="T0" fmla="*/ 330 w 593"/>
              <a:gd name="T1" fmla="*/ 164 h 179"/>
              <a:gd name="T2" fmla="*/ 19 w 593"/>
              <a:gd name="T3" fmla="*/ 117 h 179"/>
              <a:gd name="T4" fmla="*/ 262 w 593"/>
              <a:gd name="T5" fmla="*/ 15 h 179"/>
              <a:gd name="T6" fmla="*/ 574 w 593"/>
              <a:gd name="T7" fmla="*/ 63 h 179"/>
              <a:gd name="T8" fmla="*/ 330 w 593"/>
              <a:gd name="T9" fmla="*/ 164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93" h="179">
                <a:moveTo>
                  <a:pt x="330" y="164"/>
                </a:moveTo>
                <a:cubicBezTo>
                  <a:pt x="177" y="179"/>
                  <a:pt x="37" y="158"/>
                  <a:pt x="19" y="117"/>
                </a:cubicBezTo>
                <a:cubicBezTo>
                  <a:pt x="0" y="76"/>
                  <a:pt x="109" y="30"/>
                  <a:pt x="262" y="15"/>
                </a:cubicBezTo>
                <a:cubicBezTo>
                  <a:pt x="416" y="0"/>
                  <a:pt x="555" y="22"/>
                  <a:pt x="574" y="63"/>
                </a:cubicBezTo>
                <a:cubicBezTo>
                  <a:pt x="593" y="104"/>
                  <a:pt x="484" y="150"/>
                  <a:pt x="330" y="164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9A9A9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Freeform 23"/>
          <p:cNvSpPr>
            <a:spLocks/>
          </p:cNvSpPr>
          <p:nvPr/>
        </p:nvSpPr>
        <p:spPr bwMode="auto">
          <a:xfrm>
            <a:off x="1952496" y="1628829"/>
            <a:ext cx="2062292" cy="479506"/>
          </a:xfrm>
          <a:custGeom>
            <a:avLst/>
            <a:gdLst>
              <a:gd name="T0" fmla="*/ 306 w 578"/>
              <a:gd name="T1" fmla="*/ 127 h 134"/>
              <a:gd name="T2" fmla="*/ 10 w 578"/>
              <a:gd name="T3" fmla="*/ 81 h 134"/>
              <a:gd name="T4" fmla="*/ 272 w 578"/>
              <a:gd name="T5" fmla="*/ 7 h 134"/>
              <a:gd name="T6" fmla="*/ 569 w 578"/>
              <a:gd name="T7" fmla="*/ 54 h 134"/>
              <a:gd name="T8" fmla="*/ 306 w 578"/>
              <a:gd name="T9" fmla="*/ 127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8" h="134">
                <a:moveTo>
                  <a:pt x="306" y="127"/>
                </a:moveTo>
                <a:cubicBezTo>
                  <a:pt x="152" y="134"/>
                  <a:pt x="19" y="114"/>
                  <a:pt x="10" y="81"/>
                </a:cubicBezTo>
                <a:cubicBezTo>
                  <a:pt x="0" y="48"/>
                  <a:pt x="118" y="15"/>
                  <a:pt x="272" y="7"/>
                </a:cubicBezTo>
                <a:cubicBezTo>
                  <a:pt x="427" y="0"/>
                  <a:pt x="560" y="21"/>
                  <a:pt x="569" y="54"/>
                </a:cubicBezTo>
                <a:cubicBezTo>
                  <a:pt x="578" y="87"/>
                  <a:pt x="461" y="119"/>
                  <a:pt x="306" y="127"/>
                </a:cubicBezTo>
                <a:close/>
              </a:path>
            </a:pathLst>
          </a:custGeom>
          <a:solidFill>
            <a:srgbClr val="FFFFFF"/>
          </a:solidFill>
          <a:ln w="1588" cap="flat">
            <a:solidFill>
              <a:srgbClr val="A4A4A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Oval 24"/>
          <p:cNvSpPr>
            <a:spLocks noChangeArrowheads="1"/>
          </p:cNvSpPr>
          <p:nvPr/>
        </p:nvSpPr>
        <p:spPr bwMode="auto">
          <a:xfrm>
            <a:off x="2020587" y="1647879"/>
            <a:ext cx="2006901" cy="321098"/>
          </a:xfrm>
          <a:prstGeom prst="ellipse">
            <a:avLst/>
          </a:prstGeom>
          <a:solidFill>
            <a:srgbClr val="FFFFFF"/>
          </a:solidFill>
          <a:ln w="1588" cap="flat">
            <a:solidFill>
              <a:srgbClr val="A0A0A0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1996826" y="1595500"/>
            <a:ext cx="203037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b="1" dirty="0">
                <a:latin typeface="+mj-lt"/>
              </a:rPr>
              <a:t>ADD TITLE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1891674" y="1340148"/>
            <a:ext cx="10124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STEP 02</a:t>
            </a:r>
            <a:endParaRPr lang="zh-CN" altLang="en-US" sz="1400" dirty="0"/>
          </a:p>
        </p:txBody>
      </p:sp>
      <p:sp>
        <p:nvSpPr>
          <p:cNvPr id="68" name="矩形 67"/>
          <p:cNvSpPr/>
          <p:nvPr/>
        </p:nvSpPr>
        <p:spPr>
          <a:xfrm>
            <a:off x="4820480" y="1837576"/>
            <a:ext cx="37590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600"/>
              <a:t>该小程序以一个主界面为主模块，共存在五个模块，分别对应主界面、评论区、收藏夹、购物车、用户信息中心，用户通过点击界面跳转到不同模块的功能区，实现商品的浏览、收藏、购买等。各个模块之间通过传递数据项实现数据共享</a:t>
            </a:r>
          </a:p>
        </p:txBody>
      </p:sp>
    </p:spTree>
    <p:extLst>
      <p:ext uri="{BB962C8B-B14F-4D97-AF65-F5344CB8AC3E}">
        <p14:creationId xmlns:p14="http://schemas.microsoft.com/office/powerpoint/2010/main" val="72126973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31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3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10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31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31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31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10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3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10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31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3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10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6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/>
          <p:bldP spid="67" grpId="0"/>
          <p:bldP spid="6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31" presetClass="entr" presetSubtype="0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31" presetClass="entr" presetSubtype="0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31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8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10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10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10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6" dur="10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1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31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31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10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1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10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10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31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31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2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31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10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31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3" dur="10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4" dur="10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31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7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8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31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6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31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10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10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2" presetClass="entr" presetSubtype="8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5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6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/>
          <p:bldP spid="67" grpId="0"/>
          <p:bldP spid="68" grpId="0"/>
        </p:bldLst>
      </p:timing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" y="1774"/>
            <a:ext cx="6707794" cy="684084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976" y="0"/>
            <a:ext cx="3768743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136764" y="1190549"/>
            <a:ext cx="5111807" cy="693844"/>
            <a:chOff x="6136764" y="1190549"/>
            <a:chExt cx="5111807" cy="693844"/>
          </a:xfrm>
        </p:grpSpPr>
        <p:sp>
          <p:nvSpPr>
            <p:cNvPr id="13" name="矩形 12"/>
            <p:cNvSpPr/>
            <p:nvPr/>
          </p:nvSpPr>
          <p:spPr>
            <a:xfrm>
              <a:off x="6136764" y="1190549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登录</a:t>
              </a:r>
            </a:p>
          </p:txBody>
        </p:sp>
        <p:sp>
          <p:nvSpPr>
            <p:cNvPr id="16" name="椭圆 15"/>
            <p:cNvSpPr/>
            <p:nvPr/>
          </p:nvSpPr>
          <p:spPr>
            <a:xfrm>
              <a:off x="6354644" y="1266147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6688751" y="1515061"/>
              <a:ext cx="455982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调用</a:t>
              </a:r>
              <a:r>
                <a:rPr lang="en-US" altLang="zh-CN" dirty="0" err="1"/>
                <a:t>wx</a:t>
              </a:r>
              <a:r>
                <a:rPr lang="en-US" altLang="zh-CN" dirty="0"/>
                <a:t>. </a:t>
              </a:r>
              <a:r>
                <a:rPr lang="en-US" altLang="zh-CN" dirty="0" err="1"/>
                <a:t>getUserInfo</a:t>
              </a:r>
              <a:r>
                <a:rPr lang="zh-CN" altLang="zh-CN" dirty="0"/>
                <a:t>获取用户信息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802657" y="2515081"/>
            <a:ext cx="4893927" cy="682921"/>
            <a:chOff x="5802657" y="2515081"/>
            <a:chExt cx="4893927" cy="682921"/>
          </a:xfrm>
        </p:grpSpPr>
        <p:sp>
          <p:nvSpPr>
            <p:cNvPr id="19" name="矩形 18"/>
            <p:cNvSpPr/>
            <p:nvPr/>
          </p:nvSpPr>
          <p:spPr>
            <a:xfrm>
              <a:off x="5904067" y="2515081"/>
              <a:ext cx="21562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zh-CN" sz="2000" b="1" dirty="0"/>
                <a:t>修改个人信息 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5802657" y="2579756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6136764" y="2828670"/>
              <a:ext cx="455982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dirty="0"/>
                <a:t>调用</a:t>
              </a:r>
              <a:r>
                <a:rPr lang="en-US" altLang="zh-CN" dirty="0" err="1"/>
                <a:t>UserInfo</a:t>
              </a:r>
              <a:r>
                <a:rPr lang="zh-CN" altLang="zh-CN" dirty="0"/>
                <a:t>接口修改用户信息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480660" y="3742169"/>
            <a:ext cx="4893927" cy="675944"/>
            <a:chOff x="5480660" y="3742169"/>
            <a:chExt cx="4893927" cy="675944"/>
          </a:xfrm>
        </p:grpSpPr>
        <p:sp>
          <p:nvSpPr>
            <p:cNvPr id="22" name="矩形 21"/>
            <p:cNvSpPr/>
            <p:nvPr/>
          </p:nvSpPr>
          <p:spPr>
            <a:xfrm>
              <a:off x="5969710" y="3742169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zh-CN" sz="2000" b="1" dirty="0"/>
                <a:t>浏览主界面 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5480660" y="3830645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5814767" y="4079559"/>
              <a:ext cx="455982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1600" dirty="0"/>
                <a:t>调用</a:t>
              </a:r>
              <a:r>
                <a:rPr lang="en-US" altLang="zh-CN" sz="1600" dirty="0" err="1"/>
                <a:t>wx.showActionSheet</a:t>
              </a:r>
              <a:r>
                <a:rPr lang="zh-CN" altLang="zh-CN" sz="1600" dirty="0"/>
                <a:t>接口显示操作菜单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547304" y="5002569"/>
            <a:ext cx="5058222" cy="1392135"/>
            <a:chOff x="3547304" y="5002569"/>
            <a:chExt cx="5058222" cy="1392135"/>
          </a:xfrm>
        </p:grpSpPr>
        <p:sp>
          <p:nvSpPr>
            <p:cNvPr id="25" name="矩形 24"/>
            <p:cNvSpPr/>
            <p:nvPr/>
          </p:nvSpPr>
          <p:spPr>
            <a:xfrm>
              <a:off x="3547304" y="5002569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 dirty="0">
                  <a:latin typeface="+mj-lt"/>
                </a:rPr>
                <a:t>查询</a:t>
              </a:r>
            </a:p>
          </p:txBody>
        </p:sp>
        <p:sp>
          <p:nvSpPr>
            <p:cNvPr id="26" name="椭圆 25"/>
            <p:cNvSpPr/>
            <p:nvPr/>
          </p:nvSpPr>
          <p:spPr>
            <a:xfrm>
              <a:off x="3711599" y="5068572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4</a:t>
              </a:r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4045706" y="5317486"/>
              <a:ext cx="455982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1600" dirty="0"/>
                <a:t>给商品表定义一个 </a:t>
              </a:r>
              <a:r>
                <a:rPr lang="en-US" altLang="zh-CN" sz="1600" dirty="0"/>
                <a:t>keyword </a:t>
              </a:r>
              <a:r>
                <a:rPr lang="zh-CN" altLang="zh-CN" sz="1600" dirty="0"/>
                <a:t>数组类型字段，用于这种查询，在用户点击搜索后，把用户输入的「内容」作为查询条件添加到查询中，那么我们就会得到一个搜索结果列表。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47665" y="769257"/>
            <a:ext cx="3767878" cy="1363847"/>
            <a:chOff x="847665" y="769257"/>
            <a:chExt cx="3767878" cy="1363847"/>
          </a:xfrm>
        </p:grpSpPr>
        <p:sp>
          <p:nvSpPr>
            <p:cNvPr id="7" name="文本框 6"/>
            <p:cNvSpPr txBox="1"/>
            <p:nvPr/>
          </p:nvSpPr>
          <p:spPr>
            <a:xfrm>
              <a:off x="1944933" y="769257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latin typeface="+mj-lt"/>
                </a:rPr>
                <a:t>运行控制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847665" y="1794550"/>
              <a:ext cx="376787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2313814" y="1643796"/>
              <a:ext cx="78779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06432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" y="1774"/>
            <a:ext cx="6707794" cy="684084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976" y="0"/>
            <a:ext cx="3768743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5915170" y="1172696"/>
            <a:ext cx="6276831" cy="3895875"/>
            <a:chOff x="6003701" y="1158895"/>
            <a:chExt cx="5244870" cy="4722061"/>
          </a:xfrm>
        </p:grpSpPr>
        <p:sp>
          <p:nvSpPr>
            <p:cNvPr id="13" name="矩形 12"/>
            <p:cNvSpPr/>
            <p:nvPr/>
          </p:nvSpPr>
          <p:spPr>
            <a:xfrm>
              <a:off x="6003701" y="1158895"/>
              <a:ext cx="1512916" cy="4001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2000" b="1">
                  <a:latin typeface="+mj-lt"/>
                </a:rPr>
                <a:t>购物车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354644" y="1266147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5</a:t>
              </a:r>
              <a:endParaRPr lang="zh-CN" altLang="en-US" dirty="0"/>
            </a:p>
          </p:txBody>
        </p:sp>
        <p:sp>
          <p:nvSpPr>
            <p:cNvPr id="18" name="矩形 17"/>
            <p:cNvSpPr/>
            <p:nvPr/>
          </p:nvSpPr>
          <p:spPr>
            <a:xfrm>
              <a:off x="6688751" y="1515061"/>
              <a:ext cx="4559820" cy="43658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1600" dirty="0"/>
                <a:t>计算总价：总价</a:t>
              </a:r>
              <a:r>
                <a:rPr lang="en-US" altLang="zh-CN" sz="1600" dirty="0"/>
                <a:t> = </a:t>
              </a:r>
              <a:r>
                <a:rPr lang="zh-CN" altLang="zh-CN" sz="1600" dirty="0"/>
                <a:t>选中的商品</a:t>
              </a:r>
              <a:r>
                <a:rPr lang="en-US" altLang="zh-CN" sz="1600" dirty="0"/>
                <a:t>1</a:t>
              </a:r>
              <a:r>
                <a:rPr lang="zh-CN" altLang="zh-CN" sz="1600" dirty="0"/>
                <a:t>的 价格</a:t>
              </a:r>
              <a:r>
                <a:rPr lang="en-US" altLang="zh-CN" sz="1600" dirty="0"/>
                <a:t> * </a:t>
              </a:r>
              <a:r>
                <a:rPr lang="zh-CN" altLang="zh-CN" sz="1600" dirty="0"/>
                <a:t>数量</a:t>
              </a:r>
              <a:r>
                <a:rPr lang="en-US" altLang="zh-CN" sz="1600" dirty="0"/>
                <a:t> + </a:t>
              </a:r>
              <a:r>
                <a:rPr lang="zh-CN" altLang="zh-CN" sz="1600" dirty="0"/>
                <a:t>选中的商品</a:t>
              </a:r>
              <a:r>
                <a:rPr lang="en-US" altLang="zh-CN" sz="1600" dirty="0"/>
                <a:t>2</a:t>
              </a:r>
              <a:r>
                <a:rPr lang="zh-CN" altLang="zh-CN" sz="1600" dirty="0"/>
                <a:t>的价格</a:t>
              </a:r>
              <a:r>
                <a:rPr lang="en-US" altLang="zh-CN" sz="1600" dirty="0"/>
                <a:t> * </a:t>
              </a:r>
              <a:r>
                <a:rPr lang="zh-CN" altLang="zh-CN" sz="1600" dirty="0"/>
                <a:t>数量</a:t>
              </a:r>
              <a:r>
                <a:rPr lang="en-US" altLang="zh-CN" sz="1600" dirty="0"/>
                <a:t> + </a:t>
              </a:r>
              <a:r>
                <a:rPr lang="zh-CN" altLang="zh-CN" sz="1600" dirty="0"/>
                <a:t>…</a:t>
              </a:r>
            </a:p>
            <a:p>
              <a:r>
                <a:rPr lang="zh-CN" altLang="zh-CN" sz="1600" b="1" dirty="0"/>
                <a:t>选择事件：</a:t>
              </a:r>
              <a:r>
                <a:rPr lang="zh-CN" altLang="zh-CN" sz="1600" dirty="0"/>
                <a:t>点击时选中，再点击又变成没选中状态，其实就是改变</a:t>
              </a:r>
              <a:r>
                <a:rPr lang="en-US" altLang="zh-CN" sz="1600" dirty="0"/>
                <a:t> selected </a:t>
              </a:r>
              <a:r>
                <a:rPr lang="zh-CN" altLang="zh-CN" sz="1600" dirty="0"/>
                <a:t>字段。通过</a:t>
              </a:r>
              <a:r>
                <a:rPr lang="en-US" altLang="zh-CN" sz="1600" dirty="0"/>
                <a:t> data-index=</a:t>
              </a:r>
              <a:r>
                <a:rPr lang="zh-CN" altLang="zh-CN" sz="1600" dirty="0"/>
                <a:t>”</a:t>
              </a:r>
              <a:r>
                <a:rPr lang="en-US" altLang="zh-CN" sz="1600" dirty="0"/>
                <a:t>{{index}}</a:t>
              </a:r>
              <a:r>
                <a:rPr lang="zh-CN" altLang="zh-CN" sz="1600" dirty="0"/>
                <a:t>” 把当前商品在列表数组中的下标传给事件。</a:t>
              </a:r>
            </a:p>
            <a:p>
              <a:r>
                <a:rPr lang="en-US" altLang="zh-CN" sz="1600" dirty="0"/>
                <a:t>	</a:t>
              </a:r>
              <a:r>
                <a:rPr lang="zh-CN" altLang="zh-CN" sz="1600" b="1" dirty="0"/>
                <a:t>全选事件</a:t>
              </a:r>
              <a:endParaRPr lang="zh-CN" altLang="zh-CN" sz="1600" dirty="0"/>
            </a:p>
            <a:p>
              <a:r>
                <a:rPr lang="zh-CN" altLang="zh-CN" sz="1600" dirty="0"/>
                <a:t>全选就是根据全选状态</a:t>
              </a:r>
              <a:r>
                <a:rPr lang="en-US" altLang="zh-CN" sz="1600" dirty="0"/>
                <a:t> </a:t>
              </a:r>
              <a:r>
                <a:rPr lang="en-US" altLang="zh-CN" sz="1600" dirty="0" err="1"/>
                <a:t>selectAllStatus</a:t>
              </a:r>
              <a:r>
                <a:rPr lang="en-US" altLang="zh-CN" sz="1600" dirty="0"/>
                <a:t> </a:t>
              </a:r>
              <a:r>
                <a:rPr lang="zh-CN" altLang="zh-CN" sz="1600" dirty="0"/>
                <a:t>去改变每个商品的</a:t>
              </a:r>
              <a:r>
                <a:rPr lang="en-US" altLang="zh-CN" sz="1600" dirty="0"/>
                <a:t> selected</a:t>
              </a:r>
              <a:endParaRPr lang="zh-CN" altLang="zh-CN" sz="1600" dirty="0"/>
            </a:p>
            <a:p>
              <a:r>
                <a:rPr lang="en-US" altLang="zh-CN" sz="1600" dirty="0"/>
                <a:t>	</a:t>
              </a:r>
              <a:r>
                <a:rPr lang="zh-CN" altLang="zh-CN" sz="1600" b="1" dirty="0"/>
                <a:t>增减数量</a:t>
              </a:r>
              <a:endParaRPr lang="zh-CN" altLang="zh-CN" sz="1600" dirty="0"/>
            </a:p>
            <a:p>
              <a:r>
                <a:rPr lang="zh-CN" altLang="zh-CN" sz="1600" dirty="0"/>
                <a:t>点击</a:t>
              </a:r>
              <a:r>
                <a:rPr lang="en-US" altLang="zh-CN" sz="1600" dirty="0"/>
                <a:t>+</a:t>
              </a:r>
              <a:r>
                <a:rPr lang="zh-CN" altLang="zh-CN" sz="1600" dirty="0"/>
                <a:t>号，</a:t>
              </a:r>
              <a:r>
                <a:rPr lang="en-US" altLang="zh-CN" sz="1600" dirty="0" err="1"/>
                <a:t>num</a:t>
              </a:r>
              <a:r>
                <a:rPr lang="zh-CN" altLang="zh-CN" sz="1600" dirty="0"/>
                <a:t>加</a:t>
              </a:r>
              <a:r>
                <a:rPr lang="en-US" altLang="zh-CN" sz="1600" dirty="0"/>
                <a:t>1</a:t>
              </a:r>
              <a:r>
                <a:rPr lang="zh-CN" altLang="zh-CN" sz="1600" dirty="0"/>
                <a:t>，点击</a:t>
              </a:r>
              <a:r>
                <a:rPr lang="en-US" altLang="zh-CN" sz="1600" dirty="0"/>
                <a:t>-</a:t>
              </a:r>
              <a:r>
                <a:rPr lang="zh-CN" altLang="zh-CN" sz="1600" dirty="0"/>
                <a:t>号，如果</a:t>
              </a:r>
              <a:r>
                <a:rPr lang="en-US" altLang="zh-CN" sz="1600" dirty="0" err="1"/>
                <a:t>num</a:t>
              </a:r>
              <a:r>
                <a:rPr lang="en-US" altLang="zh-CN" sz="1600" dirty="0"/>
                <a:t> &gt; 1</a:t>
              </a:r>
              <a:r>
                <a:rPr lang="zh-CN" altLang="zh-CN" sz="1600" dirty="0"/>
                <a:t>，则减</a:t>
              </a:r>
              <a:r>
                <a:rPr lang="en-US" altLang="zh-CN" sz="1600" dirty="0"/>
                <a:t>1</a:t>
              </a:r>
              <a:endParaRPr lang="zh-CN" altLang="zh-CN" sz="1600" dirty="0"/>
            </a:p>
            <a:p>
              <a:r>
                <a:rPr lang="en-US" altLang="zh-CN" sz="1600" dirty="0"/>
                <a:t>	</a:t>
              </a:r>
              <a:r>
                <a:rPr lang="zh-CN" altLang="zh-CN" sz="1600" b="1" dirty="0"/>
                <a:t>删除商品</a:t>
              </a:r>
              <a:endParaRPr lang="zh-CN" altLang="zh-CN" sz="1600" dirty="0"/>
            </a:p>
            <a:p>
              <a:r>
                <a:rPr lang="zh-CN" altLang="zh-CN" sz="1600" dirty="0"/>
                <a:t>点击删除按钮则从购物车列表中删除当前元素，删除之后如果购物车为空，改变购物车为空标识</a:t>
              </a:r>
              <a:r>
                <a:rPr lang="en-US" altLang="zh-CN" sz="1600" dirty="0" err="1"/>
                <a:t>hasList</a:t>
              </a:r>
              <a:r>
                <a:rPr lang="zh-CN" altLang="zh-CN" sz="1600" dirty="0"/>
                <a:t>为</a:t>
              </a:r>
              <a:r>
                <a:rPr lang="en-US" altLang="zh-CN" sz="1600" dirty="0"/>
                <a:t>false</a:t>
              </a:r>
              <a:endParaRPr lang="zh-CN" altLang="zh-CN" sz="1600" dirty="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711599" y="4992974"/>
            <a:ext cx="4893927" cy="909287"/>
            <a:chOff x="3711599" y="4992974"/>
            <a:chExt cx="4893927" cy="909287"/>
          </a:xfrm>
        </p:grpSpPr>
        <p:sp>
          <p:nvSpPr>
            <p:cNvPr id="25" name="矩形 24"/>
            <p:cNvSpPr/>
            <p:nvPr/>
          </p:nvSpPr>
          <p:spPr>
            <a:xfrm>
              <a:off x="3783035" y="4992974"/>
              <a:ext cx="151291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zh-CN" sz="2000" b="1" dirty="0"/>
                <a:t>生成订单 </a:t>
              </a:r>
              <a:endParaRPr lang="zh-CN" altLang="en-US" sz="2000" b="1" dirty="0">
                <a:latin typeface="+mj-lt"/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3711599" y="5068572"/>
              <a:ext cx="334107" cy="33410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6</a:t>
              </a:r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4045706" y="5317486"/>
              <a:ext cx="4559820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1600" dirty="0"/>
                <a:t>若交易成功则调用</a:t>
              </a:r>
              <a:r>
                <a:rPr lang="en-US" altLang="zh-CN" sz="1600" dirty="0" err="1"/>
                <a:t>wx.showToast</a:t>
              </a:r>
              <a:r>
                <a:rPr lang="zh-CN" altLang="zh-CN" sz="1600" dirty="0"/>
                <a:t>接口显示交易完成，否则显示交易失败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47665" y="769257"/>
            <a:ext cx="3767878" cy="1363847"/>
            <a:chOff x="847665" y="769257"/>
            <a:chExt cx="3767878" cy="1363847"/>
          </a:xfrm>
        </p:grpSpPr>
        <p:sp>
          <p:nvSpPr>
            <p:cNvPr id="7" name="文本框 6"/>
            <p:cNvSpPr txBox="1"/>
            <p:nvPr/>
          </p:nvSpPr>
          <p:spPr>
            <a:xfrm>
              <a:off x="1944933" y="769257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800" dirty="0">
                  <a:latin typeface="+mj-lt"/>
                </a:rPr>
                <a:t>运行控制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847665" y="1794550"/>
              <a:ext cx="3767878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endParaRPr lang="zh-CN" altLang="en-US" sz="16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2313814" y="1643796"/>
              <a:ext cx="78779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5038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67775"/>
            <a:ext cx="12192000" cy="32902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42072" y="-1689102"/>
            <a:ext cx="4074846" cy="475977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337859" y="961333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编写目的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858835" y="1502823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US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4747708" y="1473795"/>
            <a:ext cx="611751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目的：</a:t>
            </a:r>
          </a:p>
          <a:p>
            <a:r>
              <a:rPr lang="zh-CN" altLang="zh-CN" dirty="0"/>
              <a:t>说明对程序系统的设计考虑，包括程序系统的基本处理流程、程序系统的组织结构、模块划分、功能分配、接口设计、运行设计、安全设计、数据结构设计和出错处理设计等，为程序的详细设计提供基础。</a:t>
            </a:r>
          </a:p>
          <a:p>
            <a:r>
              <a:rPr lang="zh-CN" altLang="zh-CN" dirty="0"/>
              <a:t>预期读者：</a:t>
            </a:r>
          </a:p>
          <a:p>
            <a:r>
              <a:rPr lang="zh-CN" altLang="zh-CN" dirty="0"/>
              <a:t>软件制作小组成员：乔寒月、李欣飏、吴智宏；</a:t>
            </a:r>
          </a:p>
          <a:p>
            <a:r>
              <a:rPr lang="zh-CN" altLang="zh-CN" dirty="0"/>
              <a:t>软件用户代表：杨枨老师、信管</a:t>
            </a:r>
            <a:r>
              <a:rPr lang="en-US" altLang="zh-CN" dirty="0"/>
              <a:t>1702 </a:t>
            </a:r>
            <a:r>
              <a:rPr lang="zh-CN" altLang="zh-CN" dirty="0"/>
              <a:t>郭伊娜、统计</a:t>
            </a:r>
            <a:r>
              <a:rPr lang="en-US" altLang="zh-CN" dirty="0"/>
              <a:t>1801 </a:t>
            </a:r>
            <a:r>
              <a:rPr lang="zh-CN" altLang="zh-CN" dirty="0"/>
              <a:t>朱芳颖</a:t>
            </a:r>
            <a:r>
              <a:rPr lang="zh-CN" altLang="zh-CN" sz="1600" dirty="0"/>
              <a:t>。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2890919" y="1502394"/>
            <a:ext cx="99307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09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864 0.398151 L 0 0 E" pathEditMode="relative" ptsTypes="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78842" y="78842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8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 from="-5400000" to="0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1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05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30176" y="2615235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4000" dirty="0"/>
              <a:t>系统数据结构设计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819523" y="3353674"/>
            <a:ext cx="2525050" cy="1372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逻辑结构设计要点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物理结构设计要点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数据结构和程序的关系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数据库设计</a:t>
            </a:r>
          </a:p>
        </p:txBody>
      </p:sp>
    </p:spTree>
    <p:extLst>
      <p:ext uri="{BB962C8B-B14F-4D97-AF65-F5344CB8AC3E}">
        <p14:creationId xmlns:p14="http://schemas.microsoft.com/office/powerpoint/2010/main" val="531533431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8226426" y="0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8633494" y="3631012"/>
            <a:ext cx="2829044" cy="400110"/>
            <a:chOff x="8633494" y="3631012"/>
            <a:chExt cx="2829044" cy="400110"/>
          </a:xfrm>
        </p:grpSpPr>
        <p:sp>
          <p:nvSpPr>
            <p:cNvPr id="52" name="矩形 51"/>
            <p:cNvSpPr/>
            <p:nvPr/>
          </p:nvSpPr>
          <p:spPr>
            <a:xfrm>
              <a:off x="8633494" y="3631012"/>
              <a:ext cx="28290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en-US" altLang="zh-CN" sz="2000" b="1" dirty="0"/>
                <a:t>ADD YOUR PROJECT TITLE</a:t>
              </a:r>
              <a:endParaRPr lang="zh-CN" altLang="en-US" sz="2000" b="1" dirty="0"/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9999748" y="4015080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reeform 5"/>
          <p:cNvSpPr>
            <a:spLocks/>
          </p:cNvSpPr>
          <p:nvPr/>
        </p:nvSpPr>
        <p:spPr bwMode="auto">
          <a:xfrm>
            <a:off x="7916863" y="-14514"/>
            <a:ext cx="4297363" cy="3441700"/>
          </a:xfrm>
          <a:custGeom>
            <a:avLst/>
            <a:gdLst>
              <a:gd name="T0" fmla="*/ 1419 w 1419"/>
              <a:gd name="T1" fmla="*/ 1138 h 1138"/>
              <a:gd name="T2" fmla="*/ 588 w 1419"/>
              <a:gd name="T3" fmla="*/ 1138 h 1138"/>
              <a:gd name="T4" fmla="*/ 118 w 1419"/>
              <a:gd name="T5" fmla="*/ 674 h 1138"/>
              <a:gd name="T6" fmla="*/ 576 w 1419"/>
              <a:gd name="T7" fmla="*/ 0 h 1138"/>
              <a:gd name="T8" fmla="*/ 1419 w 1419"/>
              <a:gd name="T9" fmla="*/ 0 h 1138"/>
              <a:gd name="T10" fmla="*/ 1419 w 1419"/>
              <a:gd name="T11" fmla="*/ 1138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19" h="1138">
                <a:moveTo>
                  <a:pt x="1419" y="1138"/>
                </a:moveTo>
                <a:cubicBezTo>
                  <a:pt x="588" y="1138"/>
                  <a:pt x="588" y="1138"/>
                  <a:pt x="588" y="1138"/>
                </a:cubicBezTo>
                <a:cubicBezTo>
                  <a:pt x="588" y="1138"/>
                  <a:pt x="0" y="1072"/>
                  <a:pt x="118" y="674"/>
                </a:cubicBezTo>
                <a:cubicBezTo>
                  <a:pt x="236" y="276"/>
                  <a:pt x="576" y="0"/>
                  <a:pt x="576" y="0"/>
                </a:cubicBezTo>
                <a:cubicBezTo>
                  <a:pt x="1419" y="0"/>
                  <a:pt x="1419" y="0"/>
                  <a:pt x="1419" y="0"/>
                </a:cubicBezTo>
                <a:lnTo>
                  <a:pt x="1419" y="1138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l="-33000" r="-7000" b="-8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Line 43"/>
          <p:cNvSpPr>
            <a:spLocks noChangeShapeType="1"/>
          </p:cNvSpPr>
          <p:nvPr/>
        </p:nvSpPr>
        <p:spPr bwMode="auto">
          <a:xfrm>
            <a:off x="6156325" y="3425599"/>
            <a:ext cx="4225925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Line 44"/>
          <p:cNvSpPr>
            <a:spLocks noChangeShapeType="1"/>
          </p:cNvSpPr>
          <p:nvPr/>
        </p:nvSpPr>
        <p:spPr bwMode="auto">
          <a:xfrm>
            <a:off x="6545263" y="3174774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45"/>
          <p:cNvSpPr>
            <a:spLocks noChangeShapeType="1"/>
          </p:cNvSpPr>
          <p:nvPr/>
        </p:nvSpPr>
        <p:spPr bwMode="auto">
          <a:xfrm>
            <a:off x="6778625" y="2923949"/>
            <a:ext cx="3079750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Line 46"/>
          <p:cNvSpPr>
            <a:spLocks noChangeShapeType="1"/>
          </p:cNvSpPr>
          <p:nvPr/>
        </p:nvSpPr>
        <p:spPr bwMode="auto">
          <a:xfrm>
            <a:off x="7008813" y="2673124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Line 47"/>
          <p:cNvSpPr>
            <a:spLocks noChangeShapeType="1"/>
          </p:cNvSpPr>
          <p:nvPr/>
        </p:nvSpPr>
        <p:spPr bwMode="auto">
          <a:xfrm>
            <a:off x="7242175" y="242071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Line 48"/>
          <p:cNvSpPr>
            <a:spLocks noChangeShapeType="1"/>
          </p:cNvSpPr>
          <p:nvPr/>
        </p:nvSpPr>
        <p:spPr bwMode="auto">
          <a:xfrm>
            <a:off x="7475538" y="2169887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Line 49"/>
          <p:cNvSpPr>
            <a:spLocks noChangeShapeType="1"/>
          </p:cNvSpPr>
          <p:nvPr/>
        </p:nvSpPr>
        <p:spPr bwMode="auto">
          <a:xfrm>
            <a:off x="7705725" y="191906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Line 50"/>
          <p:cNvSpPr>
            <a:spLocks noChangeShapeType="1"/>
          </p:cNvSpPr>
          <p:nvPr/>
        </p:nvSpPr>
        <p:spPr bwMode="auto">
          <a:xfrm>
            <a:off x="7939088" y="1668237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Line 51"/>
          <p:cNvSpPr>
            <a:spLocks noChangeShapeType="1"/>
          </p:cNvSpPr>
          <p:nvPr/>
        </p:nvSpPr>
        <p:spPr bwMode="auto">
          <a:xfrm>
            <a:off x="8170863" y="141741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Line 52"/>
          <p:cNvSpPr>
            <a:spLocks noChangeShapeType="1"/>
          </p:cNvSpPr>
          <p:nvPr/>
        </p:nvSpPr>
        <p:spPr bwMode="auto">
          <a:xfrm flipH="1">
            <a:off x="8023225" y="116976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Line 53"/>
          <p:cNvSpPr>
            <a:spLocks noChangeShapeType="1"/>
          </p:cNvSpPr>
          <p:nvPr/>
        </p:nvSpPr>
        <p:spPr bwMode="auto">
          <a:xfrm flipH="1">
            <a:off x="7759700" y="917349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Line 54"/>
          <p:cNvSpPr>
            <a:spLocks noChangeShapeType="1"/>
          </p:cNvSpPr>
          <p:nvPr/>
        </p:nvSpPr>
        <p:spPr bwMode="auto">
          <a:xfrm flipH="1">
            <a:off x="7499350" y="666524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Line 55"/>
          <p:cNvSpPr>
            <a:spLocks noChangeShapeType="1"/>
          </p:cNvSpPr>
          <p:nvPr/>
        </p:nvSpPr>
        <p:spPr bwMode="auto">
          <a:xfrm flipH="1">
            <a:off x="7235825" y="415699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Line 56"/>
          <p:cNvSpPr>
            <a:spLocks noChangeShapeType="1"/>
          </p:cNvSpPr>
          <p:nvPr/>
        </p:nvSpPr>
        <p:spPr bwMode="auto">
          <a:xfrm flipH="1">
            <a:off x="6975475" y="164874"/>
            <a:ext cx="2355850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3"/>
          <p:cNvSpPr>
            <a:spLocks noChangeAspect="1" noChangeArrowheads="1" noTextEdit="1"/>
          </p:cNvSpPr>
          <p:nvPr/>
        </p:nvSpPr>
        <p:spPr bwMode="auto">
          <a:xfrm rot="10800000">
            <a:off x="0" y="3433277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9" name="组合 1"/>
          <p:cNvGrpSpPr/>
          <p:nvPr/>
        </p:nvGrpSpPr>
        <p:grpSpPr>
          <a:xfrm>
            <a:off x="758826" y="1516908"/>
            <a:ext cx="5734052" cy="4827448"/>
            <a:chOff x="758826" y="1516908"/>
            <a:chExt cx="5397502" cy="4620412"/>
          </a:xfrm>
        </p:grpSpPr>
        <p:sp>
          <p:nvSpPr>
            <p:cNvPr id="40" name="矩形 39"/>
            <p:cNvSpPr/>
            <p:nvPr/>
          </p:nvSpPr>
          <p:spPr>
            <a:xfrm>
              <a:off x="815854" y="1516908"/>
              <a:ext cx="223651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zh-CN" sz="2000" b="1" dirty="0"/>
                <a:t>逻辑结构设计要点</a:t>
              </a:r>
            </a:p>
          </p:txBody>
        </p:sp>
        <p:cxnSp>
          <p:nvCxnSpPr>
            <p:cNvPr id="41" name="直接连接符 49"/>
            <p:cNvCxnSpPr/>
            <p:nvPr/>
          </p:nvCxnSpPr>
          <p:spPr>
            <a:xfrm>
              <a:off x="898358" y="1884934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矩形 41"/>
            <p:cNvSpPr/>
            <p:nvPr/>
          </p:nvSpPr>
          <p:spPr>
            <a:xfrm>
              <a:off x="758826" y="1982336"/>
              <a:ext cx="5397502" cy="415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1600" dirty="0"/>
                <a:t>商品（</a:t>
              </a:r>
              <a:r>
                <a:rPr lang="zh-CN" altLang="zh-CN" sz="1600" u="sng" dirty="0"/>
                <a:t>商品编号</a:t>
              </a:r>
              <a:r>
                <a:rPr lang="zh-CN" altLang="zh-CN" sz="1600" dirty="0"/>
                <a:t>，商品名称，商品类别，单价），外码：学号</a:t>
              </a:r>
            </a:p>
            <a:p>
              <a:r>
                <a:rPr lang="zh-CN" altLang="zh-CN" sz="1600" dirty="0"/>
                <a:t>订单信息（</a:t>
              </a:r>
              <a:r>
                <a:rPr lang="zh-CN" altLang="zh-CN" sz="1600" u="sng" dirty="0"/>
                <a:t>订单编号</a:t>
              </a:r>
              <a:r>
                <a:rPr lang="zh-CN" altLang="zh-CN" sz="1600" dirty="0"/>
                <a:t>，学号，商品编号，数量，总价，下单日期），外码：学号</a:t>
              </a:r>
              <a:r>
                <a:rPr lang="en-US" altLang="zh-CN" sz="1600" dirty="0"/>
                <a:t>,</a:t>
              </a:r>
              <a:r>
                <a:rPr lang="zh-CN" altLang="zh-CN" sz="1600" dirty="0"/>
                <a:t>商品编号</a:t>
              </a:r>
            </a:p>
            <a:p>
              <a:r>
                <a:rPr lang="zh-CN" altLang="zh-CN" sz="1600" dirty="0"/>
                <a:t>用户（</a:t>
              </a:r>
              <a:r>
                <a:rPr lang="zh-CN" altLang="zh-CN" sz="1600" u="sng" dirty="0"/>
                <a:t>学号</a:t>
              </a:r>
              <a:r>
                <a:rPr lang="zh-CN" altLang="zh-CN" sz="1600" dirty="0"/>
                <a:t>，身份证号，姓名，性别，院系，专业，班级，联系方式）</a:t>
              </a:r>
            </a:p>
            <a:p>
              <a:r>
                <a:rPr lang="zh-CN" altLang="zh-CN" sz="1600" dirty="0"/>
                <a:t>管理员账户（</a:t>
              </a:r>
              <a:r>
                <a:rPr lang="zh-CN" altLang="zh-CN" sz="1600" u="sng" dirty="0"/>
                <a:t>账号</a:t>
              </a:r>
              <a:r>
                <a:rPr lang="zh-CN" altLang="zh-CN" sz="1600" dirty="0"/>
                <a:t>，管理员学号，密码）</a:t>
              </a:r>
            </a:p>
            <a:p>
              <a:r>
                <a:rPr lang="zh-CN" altLang="zh-CN" sz="1600" dirty="0"/>
                <a:t>管理员（</a:t>
              </a:r>
              <a:r>
                <a:rPr lang="zh-CN" altLang="zh-CN" sz="1600" u="sng" dirty="0"/>
                <a:t>管理员学号</a:t>
              </a:r>
              <a:r>
                <a:rPr lang="zh-CN" altLang="zh-CN" sz="1600" dirty="0"/>
                <a:t>，姓名）</a:t>
              </a:r>
            </a:p>
            <a:p>
              <a:r>
                <a:rPr lang="zh-CN" altLang="zh-CN" sz="1600" dirty="0"/>
                <a:t>评价（</a:t>
              </a:r>
              <a:r>
                <a:rPr lang="zh-CN" altLang="zh-CN" sz="1600" u="sng" dirty="0"/>
                <a:t>评价编号</a:t>
              </a:r>
              <a:r>
                <a:rPr lang="zh-CN" altLang="zh-CN" sz="1600" dirty="0"/>
                <a:t>，商品编号，评价内容，买家学号），外码：学号</a:t>
              </a:r>
            </a:p>
            <a:p>
              <a:r>
                <a:rPr lang="zh-CN" altLang="zh-CN" sz="1600" dirty="0"/>
                <a:t>收藏夹（</a:t>
              </a:r>
              <a:r>
                <a:rPr lang="zh-CN" altLang="zh-CN" sz="1600" u="sng" dirty="0"/>
                <a:t>收藏编号</a:t>
              </a:r>
              <a:r>
                <a:rPr lang="zh-CN" altLang="zh-CN" sz="1600" dirty="0"/>
                <a:t>，商品名，商品编号，单价）外码：商品编号</a:t>
              </a:r>
            </a:p>
            <a:p>
              <a:r>
                <a:rPr lang="zh-CN" altLang="zh-CN" sz="1600" dirty="0"/>
                <a:t>申诉（</a:t>
              </a:r>
              <a:r>
                <a:rPr lang="zh-CN" altLang="zh-CN" sz="1600" u="sng" dirty="0"/>
                <a:t>申诉编号</a:t>
              </a:r>
              <a:r>
                <a:rPr lang="zh-CN" altLang="zh-CN" sz="1600" dirty="0"/>
                <a:t>，商品编号，评价编号，申诉内容）外码：商品编号，评价编号</a:t>
              </a:r>
            </a:p>
            <a:p>
              <a:r>
                <a:rPr lang="zh-CN" altLang="zh-CN" sz="1600" dirty="0"/>
                <a:t>购物车（</a:t>
              </a:r>
              <a:r>
                <a:rPr lang="zh-CN" altLang="zh-CN" sz="1600" u="sng" dirty="0"/>
                <a:t>购物车内编号</a:t>
              </a:r>
              <a:r>
                <a:rPr lang="zh-CN" altLang="zh-CN" sz="1600" dirty="0"/>
                <a:t>，商品编号，数量，总价）外码：商品编号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124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8226426" y="0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8633494" y="3631012"/>
            <a:ext cx="2829044" cy="400110"/>
            <a:chOff x="8633494" y="3631012"/>
            <a:chExt cx="2829044" cy="400110"/>
          </a:xfrm>
        </p:grpSpPr>
        <p:sp>
          <p:nvSpPr>
            <p:cNvPr id="52" name="矩形 51"/>
            <p:cNvSpPr/>
            <p:nvPr/>
          </p:nvSpPr>
          <p:spPr>
            <a:xfrm>
              <a:off x="8633494" y="3631012"/>
              <a:ext cx="28290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en-US" altLang="zh-CN" sz="2000" b="1" dirty="0"/>
                <a:t>ADD YOUR PROJECT TITLE</a:t>
              </a:r>
              <a:endParaRPr lang="zh-CN" altLang="en-US" sz="2000" b="1" dirty="0"/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9999748" y="4015080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reeform 5"/>
          <p:cNvSpPr>
            <a:spLocks/>
          </p:cNvSpPr>
          <p:nvPr/>
        </p:nvSpPr>
        <p:spPr bwMode="auto">
          <a:xfrm>
            <a:off x="7916863" y="-14514"/>
            <a:ext cx="4297363" cy="3441700"/>
          </a:xfrm>
          <a:custGeom>
            <a:avLst/>
            <a:gdLst>
              <a:gd name="T0" fmla="*/ 1419 w 1419"/>
              <a:gd name="T1" fmla="*/ 1138 h 1138"/>
              <a:gd name="T2" fmla="*/ 588 w 1419"/>
              <a:gd name="T3" fmla="*/ 1138 h 1138"/>
              <a:gd name="T4" fmla="*/ 118 w 1419"/>
              <a:gd name="T5" fmla="*/ 674 h 1138"/>
              <a:gd name="T6" fmla="*/ 576 w 1419"/>
              <a:gd name="T7" fmla="*/ 0 h 1138"/>
              <a:gd name="T8" fmla="*/ 1419 w 1419"/>
              <a:gd name="T9" fmla="*/ 0 h 1138"/>
              <a:gd name="T10" fmla="*/ 1419 w 1419"/>
              <a:gd name="T11" fmla="*/ 1138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19" h="1138">
                <a:moveTo>
                  <a:pt x="1419" y="1138"/>
                </a:moveTo>
                <a:cubicBezTo>
                  <a:pt x="588" y="1138"/>
                  <a:pt x="588" y="1138"/>
                  <a:pt x="588" y="1138"/>
                </a:cubicBezTo>
                <a:cubicBezTo>
                  <a:pt x="588" y="1138"/>
                  <a:pt x="0" y="1072"/>
                  <a:pt x="118" y="674"/>
                </a:cubicBezTo>
                <a:cubicBezTo>
                  <a:pt x="236" y="276"/>
                  <a:pt x="576" y="0"/>
                  <a:pt x="576" y="0"/>
                </a:cubicBezTo>
                <a:cubicBezTo>
                  <a:pt x="1419" y="0"/>
                  <a:pt x="1419" y="0"/>
                  <a:pt x="1419" y="0"/>
                </a:cubicBezTo>
                <a:lnTo>
                  <a:pt x="1419" y="1138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l="-33000" r="-7000" b="-8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Line 43"/>
          <p:cNvSpPr>
            <a:spLocks noChangeShapeType="1"/>
          </p:cNvSpPr>
          <p:nvPr/>
        </p:nvSpPr>
        <p:spPr bwMode="auto">
          <a:xfrm>
            <a:off x="6156325" y="3425599"/>
            <a:ext cx="4225925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Line 44"/>
          <p:cNvSpPr>
            <a:spLocks noChangeShapeType="1"/>
          </p:cNvSpPr>
          <p:nvPr/>
        </p:nvSpPr>
        <p:spPr bwMode="auto">
          <a:xfrm>
            <a:off x="6545263" y="3174774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45"/>
          <p:cNvSpPr>
            <a:spLocks noChangeShapeType="1"/>
          </p:cNvSpPr>
          <p:nvPr/>
        </p:nvSpPr>
        <p:spPr bwMode="auto">
          <a:xfrm>
            <a:off x="6778625" y="2923949"/>
            <a:ext cx="3079750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Line 46"/>
          <p:cNvSpPr>
            <a:spLocks noChangeShapeType="1"/>
          </p:cNvSpPr>
          <p:nvPr/>
        </p:nvSpPr>
        <p:spPr bwMode="auto">
          <a:xfrm>
            <a:off x="7008813" y="2673124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Line 47"/>
          <p:cNvSpPr>
            <a:spLocks noChangeShapeType="1"/>
          </p:cNvSpPr>
          <p:nvPr/>
        </p:nvSpPr>
        <p:spPr bwMode="auto">
          <a:xfrm>
            <a:off x="7242175" y="242071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Line 48"/>
          <p:cNvSpPr>
            <a:spLocks noChangeShapeType="1"/>
          </p:cNvSpPr>
          <p:nvPr/>
        </p:nvSpPr>
        <p:spPr bwMode="auto">
          <a:xfrm>
            <a:off x="7475538" y="2169887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Line 49"/>
          <p:cNvSpPr>
            <a:spLocks noChangeShapeType="1"/>
          </p:cNvSpPr>
          <p:nvPr/>
        </p:nvSpPr>
        <p:spPr bwMode="auto">
          <a:xfrm>
            <a:off x="7705725" y="191906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Line 50"/>
          <p:cNvSpPr>
            <a:spLocks noChangeShapeType="1"/>
          </p:cNvSpPr>
          <p:nvPr/>
        </p:nvSpPr>
        <p:spPr bwMode="auto">
          <a:xfrm>
            <a:off x="7939088" y="1668237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Line 51"/>
          <p:cNvSpPr>
            <a:spLocks noChangeShapeType="1"/>
          </p:cNvSpPr>
          <p:nvPr/>
        </p:nvSpPr>
        <p:spPr bwMode="auto">
          <a:xfrm>
            <a:off x="8170863" y="141741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Line 52"/>
          <p:cNvSpPr>
            <a:spLocks noChangeShapeType="1"/>
          </p:cNvSpPr>
          <p:nvPr/>
        </p:nvSpPr>
        <p:spPr bwMode="auto">
          <a:xfrm flipH="1">
            <a:off x="8023225" y="116976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Line 53"/>
          <p:cNvSpPr>
            <a:spLocks noChangeShapeType="1"/>
          </p:cNvSpPr>
          <p:nvPr/>
        </p:nvSpPr>
        <p:spPr bwMode="auto">
          <a:xfrm flipH="1">
            <a:off x="7759700" y="917349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Line 54"/>
          <p:cNvSpPr>
            <a:spLocks noChangeShapeType="1"/>
          </p:cNvSpPr>
          <p:nvPr/>
        </p:nvSpPr>
        <p:spPr bwMode="auto">
          <a:xfrm flipH="1">
            <a:off x="7499350" y="666524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Line 55"/>
          <p:cNvSpPr>
            <a:spLocks noChangeShapeType="1"/>
          </p:cNvSpPr>
          <p:nvPr/>
        </p:nvSpPr>
        <p:spPr bwMode="auto">
          <a:xfrm flipH="1">
            <a:off x="7235825" y="415699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Line 56"/>
          <p:cNvSpPr>
            <a:spLocks noChangeShapeType="1"/>
          </p:cNvSpPr>
          <p:nvPr/>
        </p:nvSpPr>
        <p:spPr bwMode="auto">
          <a:xfrm flipH="1">
            <a:off x="6975475" y="164874"/>
            <a:ext cx="2355850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3"/>
          <p:cNvSpPr>
            <a:spLocks noChangeAspect="1" noChangeArrowheads="1" noTextEdit="1"/>
          </p:cNvSpPr>
          <p:nvPr/>
        </p:nvSpPr>
        <p:spPr bwMode="auto">
          <a:xfrm rot="10800000">
            <a:off x="0" y="3433277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819410" y="1468693"/>
            <a:ext cx="2245102" cy="432735"/>
            <a:chOff x="815854" y="714887"/>
            <a:chExt cx="2113330" cy="1170047"/>
          </a:xfrm>
        </p:grpSpPr>
        <p:sp>
          <p:nvSpPr>
            <p:cNvPr id="48" name="矩形 47"/>
            <p:cNvSpPr/>
            <p:nvPr/>
          </p:nvSpPr>
          <p:spPr>
            <a:xfrm>
              <a:off x="815854" y="714887"/>
              <a:ext cx="2113330" cy="3829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/>
                <a:t>物理</a:t>
              </a:r>
              <a:r>
                <a:rPr lang="zh-CN" altLang="zh-CN" sz="2000" b="1" dirty="0"/>
                <a:t>结构设计要点</a:t>
              </a:r>
            </a:p>
          </p:txBody>
        </p:sp>
        <p:cxnSp>
          <p:nvCxnSpPr>
            <p:cNvPr id="50" name="直接连接符 49"/>
            <p:cNvCxnSpPr/>
            <p:nvPr/>
          </p:nvCxnSpPr>
          <p:spPr>
            <a:xfrm>
              <a:off x="898358" y="1884934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0305044"/>
              </p:ext>
            </p:extLst>
          </p:nvPr>
        </p:nvGraphicFramePr>
        <p:xfrm>
          <a:off x="868487" y="2666632"/>
          <a:ext cx="6403849" cy="36890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83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37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95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25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00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41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2781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字段名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说 明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类 型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可否为空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约束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779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ProductID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商品编号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主键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779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Productname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商品名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81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Unitprice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单价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Float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7779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Category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商品类别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9" name="矩形 38"/>
          <p:cNvSpPr/>
          <p:nvPr/>
        </p:nvSpPr>
        <p:spPr>
          <a:xfrm>
            <a:off x="819410" y="2250930"/>
            <a:ext cx="20954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dirty="0"/>
              <a:t>商品信息表结构</a:t>
            </a:r>
            <a:r>
              <a:rPr lang="en-US" altLang="zh-CN" sz="2000" dirty="0"/>
              <a:t>  </a:t>
            </a:r>
            <a:endParaRPr lang="zh-C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18772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8226426" y="0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8633494" y="3631012"/>
            <a:ext cx="2829044" cy="400110"/>
            <a:chOff x="8633494" y="3631012"/>
            <a:chExt cx="2829044" cy="400110"/>
          </a:xfrm>
        </p:grpSpPr>
        <p:sp>
          <p:nvSpPr>
            <p:cNvPr id="52" name="矩形 51"/>
            <p:cNvSpPr/>
            <p:nvPr/>
          </p:nvSpPr>
          <p:spPr>
            <a:xfrm>
              <a:off x="8633494" y="3631012"/>
              <a:ext cx="28290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en-US" altLang="zh-CN" sz="2000" b="1" dirty="0"/>
                <a:t>ADD YOUR PROJECT TITLE</a:t>
              </a:r>
              <a:endParaRPr lang="zh-CN" altLang="en-US" sz="2000" b="1" dirty="0"/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9999748" y="4015080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reeform 5"/>
          <p:cNvSpPr>
            <a:spLocks/>
          </p:cNvSpPr>
          <p:nvPr/>
        </p:nvSpPr>
        <p:spPr bwMode="auto">
          <a:xfrm>
            <a:off x="7916863" y="-14514"/>
            <a:ext cx="4297363" cy="3441700"/>
          </a:xfrm>
          <a:custGeom>
            <a:avLst/>
            <a:gdLst>
              <a:gd name="T0" fmla="*/ 1419 w 1419"/>
              <a:gd name="T1" fmla="*/ 1138 h 1138"/>
              <a:gd name="T2" fmla="*/ 588 w 1419"/>
              <a:gd name="T3" fmla="*/ 1138 h 1138"/>
              <a:gd name="T4" fmla="*/ 118 w 1419"/>
              <a:gd name="T5" fmla="*/ 674 h 1138"/>
              <a:gd name="T6" fmla="*/ 576 w 1419"/>
              <a:gd name="T7" fmla="*/ 0 h 1138"/>
              <a:gd name="T8" fmla="*/ 1419 w 1419"/>
              <a:gd name="T9" fmla="*/ 0 h 1138"/>
              <a:gd name="T10" fmla="*/ 1419 w 1419"/>
              <a:gd name="T11" fmla="*/ 1138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19" h="1138">
                <a:moveTo>
                  <a:pt x="1419" y="1138"/>
                </a:moveTo>
                <a:cubicBezTo>
                  <a:pt x="588" y="1138"/>
                  <a:pt x="588" y="1138"/>
                  <a:pt x="588" y="1138"/>
                </a:cubicBezTo>
                <a:cubicBezTo>
                  <a:pt x="588" y="1138"/>
                  <a:pt x="0" y="1072"/>
                  <a:pt x="118" y="674"/>
                </a:cubicBezTo>
                <a:cubicBezTo>
                  <a:pt x="236" y="276"/>
                  <a:pt x="576" y="0"/>
                  <a:pt x="576" y="0"/>
                </a:cubicBezTo>
                <a:cubicBezTo>
                  <a:pt x="1419" y="0"/>
                  <a:pt x="1419" y="0"/>
                  <a:pt x="1419" y="0"/>
                </a:cubicBezTo>
                <a:lnTo>
                  <a:pt x="1419" y="1138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l="-33000" r="-7000" b="-8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Line 43"/>
          <p:cNvSpPr>
            <a:spLocks noChangeShapeType="1"/>
          </p:cNvSpPr>
          <p:nvPr/>
        </p:nvSpPr>
        <p:spPr bwMode="auto">
          <a:xfrm>
            <a:off x="6156325" y="3425599"/>
            <a:ext cx="4225925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Line 44"/>
          <p:cNvSpPr>
            <a:spLocks noChangeShapeType="1"/>
          </p:cNvSpPr>
          <p:nvPr/>
        </p:nvSpPr>
        <p:spPr bwMode="auto">
          <a:xfrm>
            <a:off x="6545263" y="3174774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45"/>
          <p:cNvSpPr>
            <a:spLocks noChangeShapeType="1"/>
          </p:cNvSpPr>
          <p:nvPr/>
        </p:nvSpPr>
        <p:spPr bwMode="auto">
          <a:xfrm>
            <a:off x="6778625" y="2923949"/>
            <a:ext cx="3079750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Line 46"/>
          <p:cNvSpPr>
            <a:spLocks noChangeShapeType="1"/>
          </p:cNvSpPr>
          <p:nvPr/>
        </p:nvSpPr>
        <p:spPr bwMode="auto">
          <a:xfrm>
            <a:off x="7008813" y="2673124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Line 47"/>
          <p:cNvSpPr>
            <a:spLocks noChangeShapeType="1"/>
          </p:cNvSpPr>
          <p:nvPr/>
        </p:nvSpPr>
        <p:spPr bwMode="auto">
          <a:xfrm>
            <a:off x="7242175" y="242071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Line 48"/>
          <p:cNvSpPr>
            <a:spLocks noChangeShapeType="1"/>
          </p:cNvSpPr>
          <p:nvPr/>
        </p:nvSpPr>
        <p:spPr bwMode="auto">
          <a:xfrm>
            <a:off x="7475538" y="2169887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Line 49"/>
          <p:cNvSpPr>
            <a:spLocks noChangeShapeType="1"/>
          </p:cNvSpPr>
          <p:nvPr/>
        </p:nvSpPr>
        <p:spPr bwMode="auto">
          <a:xfrm>
            <a:off x="7705725" y="191906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Line 50"/>
          <p:cNvSpPr>
            <a:spLocks noChangeShapeType="1"/>
          </p:cNvSpPr>
          <p:nvPr/>
        </p:nvSpPr>
        <p:spPr bwMode="auto">
          <a:xfrm>
            <a:off x="7939088" y="1668237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Line 51"/>
          <p:cNvSpPr>
            <a:spLocks noChangeShapeType="1"/>
          </p:cNvSpPr>
          <p:nvPr/>
        </p:nvSpPr>
        <p:spPr bwMode="auto">
          <a:xfrm>
            <a:off x="8170863" y="141741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Line 52"/>
          <p:cNvSpPr>
            <a:spLocks noChangeShapeType="1"/>
          </p:cNvSpPr>
          <p:nvPr/>
        </p:nvSpPr>
        <p:spPr bwMode="auto">
          <a:xfrm flipH="1">
            <a:off x="8023225" y="116976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Line 53"/>
          <p:cNvSpPr>
            <a:spLocks noChangeShapeType="1"/>
          </p:cNvSpPr>
          <p:nvPr/>
        </p:nvSpPr>
        <p:spPr bwMode="auto">
          <a:xfrm flipH="1">
            <a:off x="7759700" y="917349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Line 54"/>
          <p:cNvSpPr>
            <a:spLocks noChangeShapeType="1"/>
          </p:cNvSpPr>
          <p:nvPr/>
        </p:nvSpPr>
        <p:spPr bwMode="auto">
          <a:xfrm flipH="1">
            <a:off x="7499350" y="666524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Line 55"/>
          <p:cNvSpPr>
            <a:spLocks noChangeShapeType="1"/>
          </p:cNvSpPr>
          <p:nvPr/>
        </p:nvSpPr>
        <p:spPr bwMode="auto">
          <a:xfrm flipH="1">
            <a:off x="7235825" y="415699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Line 56"/>
          <p:cNvSpPr>
            <a:spLocks noChangeShapeType="1"/>
          </p:cNvSpPr>
          <p:nvPr/>
        </p:nvSpPr>
        <p:spPr bwMode="auto">
          <a:xfrm flipH="1">
            <a:off x="6975475" y="164874"/>
            <a:ext cx="2355850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3"/>
          <p:cNvSpPr>
            <a:spLocks noChangeAspect="1" noChangeArrowheads="1" noTextEdit="1"/>
          </p:cNvSpPr>
          <p:nvPr/>
        </p:nvSpPr>
        <p:spPr bwMode="auto">
          <a:xfrm rot="10800000">
            <a:off x="0" y="3433277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819410" y="593086"/>
            <a:ext cx="2245102" cy="432735"/>
            <a:chOff x="815854" y="714887"/>
            <a:chExt cx="2113330" cy="1170047"/>
          </a:xfrm>
        </p:grpSpPr>
        <p:sp>
          <p:nvSpPr>
            <p:cNvPr id="48" name="矩形 47"/>
            <p:cNvSpPr/>
            <p:nvPr/>
          </p:nvSpPr>
          <p:spPr>
            <a:xfrm>
              <a:off x="815854" y="714887"/>
              <a:ext cx="2113330" cy="3829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/>
                <a:t>物理</a:t>
              </a:r>
              <a:r>
                <a:rPr lang="zh-CN" altLang="zh-CN" sz="2000" b="1" dirty="0"/>
                <a:t>结构设计要点</a:t>
              </a:r>
            </a:p>
          </p:txBody>
        </p:sp>
        <p:cxnSp>
          <p:nvCxnSpPr>
            <p:cNvPr id="50" name="直接连接符 49"/>
            <p:cNvCxnSpPr/>
            <p:nvPr/>
          </p:nvCxnSpPr>
          <p:spPr>
            <a:xfrm>
              <a:off x="898358" y="1884934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矩形 38"/>
          <p:cNvSpPr/>
          <p:nvPr/>
        </p:nvSpPr>
        <p:spPr>
          <a:xfrm>
            <a:off x="819410" y="1394959"/>
            <a:ext cx="20954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dirty="0"/>
              <a:t>用户信息表结构</a:t>
            </a:r>
            <a:r>
              <a:rPr lang="en-US" altLang="zh-CN" sz="2000" dirty="0"/>
              <a:t>  </a:t>
            </a:r>
            <a:endParaRPr lang="zh-CN" altLang="zh-CN" sz="2000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5247E6FB-1CEC-4CEA-9281-8FDC001575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5134573"/>
              </p:ext>
            </p:extLst>
          </p:nvPr>
        </p:nvGraphicFramePr>
        <p:xfrm>
          <a:off x="877136" y="1909328"/>
          <a:ext cx="5784014" cy="45198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0859">
                  <a:extLst>
                    <a:ext uri="{9D8B030D-6E8A-4147-A177-3AD203B41FA5}">
                      <a16:colId xmlns:a16="http://schemas.microsoft.com/office/drawing/2014/main" val="1140130428"/>
                    </a:ext>
                  </a:extLst>
                </a:gridCol>
                <a:gridCol w="1404387">
                  <a:extLst>
                    <a:ext uri="{9D8B030D-6E8A-4147-A177-3AD203B41FA5}">
                      <a16:colId xmlns:a16="http://schemas.microsoft.com/office/drawing/2014/main" val="612579567"/>
                    </a:ext>
                  </a:extLst>
                </a:gridCol>
                <a:gridCol w="842897">
                  <a:extLst>
                    <a:ext uri="{9D8B030D-6E8A-4147-A177-3AD203B41FA5}">
                      <a16:colId xmlns:a16="http://schemas.microsoft.com/office/drawing/2014/main" val="3514511479"/>
                    </a:ext>
                  </a:extLst>
                </a:gridCol>
                <a:gridCol w="602447">
                  <a:extLst>
                    <a:ext uri="{9D8B030D-6E8A-4147-A177-3AD203B41FA5}">
                      <a16:colId xmlns:a16="http://schemas.microsoft.com/office/drawing/2014/main" val="1915039649"/>
                    </a:ext>
                  </a:extLst>
                </a:gridCol>
                <a:gridCol w="936037">
                  <a:extLst>
                    <a:ext uri="{9D8B030D-6E8A-4147-A177-3AD203B41FA5}">
                      <a16:colId xmlns:a16="http://schemas.microsoft.com/office/drawing/2014/main" val="2288949127"/>
                    </a:ext>
                  </a:extLst>
                </a:gridCol>
                <a:gridCol w="717387">
                  <a:extLst>
                    <a:ext uri="{9D8B030D-6E8A-4147-A177-3AD203B41FA5}">
                      <a16:colId xmlns:a16="http://schemas.microsoft.com/office/drawing/2014/main" val="1095482404"/>
                    </a:ext>
                  </a:extLst>
                </a:gridCol>
              </a:tblGrid>
              <a:tr h="39820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字段名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说 明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类 型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长度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可否为空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约束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extLst>
                  <a:ext uri="{0D108BD9-81ED-4DB2-BD59-A6C34878D82A}">
                    <a16:rowId xmlns:a16="http://schemas.microsoft.com/office/drawing/2014/main" val="2550379918"/>
                  </a:ext>
                </a:extLst>
              </a:tr>
              <a:tr h="77716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CustomerID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用户编号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Variable characters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20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否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主键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extLst>
                  <a:ext uri="{0D108BD9-81ED-4DB2-BD59-A6C34878D82A}">
                    <a16:rowId xmlns:a16="http://schemas.microsoft.com/office/drawing/2014/main" val="1595910999"/>
                  </a:ext>
                </a:extLst>
              </a:tr>
              <a:tr h="77716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Name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姓名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Variable characters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10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否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indent="30480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extLst>
                  <a:ext uri="{0D108BD9-81ED-4DB2-BD59-A6C34878D82A}">
                    <a16:rowId xmlns:a16="http://schemas.microsoft.com/office/drawing/2014/main" val="3503473911"/>
                  </a:ext>
                </a:extLst>
              </a:tr>
              <a:tr h="77716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Sex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性别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Variable characters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10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否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extLst>
                  <a:ext uri="{0D108BD9-81ED-4DB2-BD59-A6C34878D82A}">
                    <a16:rowId xmlns:a16="http://schemas.microsoft.com/office/drawing/2014/main" val="3683769077"/>
                  </a:ext>
                </a:extLst>
              </a:tr>
              <a:tr h="77716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major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职业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Variable characters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20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否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indent="30480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extLst>
                  <a:ext uri="{0D108BD9-81ED-4DB2-BD59-A6C34878D82A}">
                    <a16:rowId xmlns:a16="http://schemas.microsoft.com/office/drawing/2014/main" val="2912470012"/>
                  </a:ext>
                </a:extLst>
              </a:tr>
              <a:tr h="82436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000" kern="100">
                          <a:effectLst/>
                        </a:rPr>
                        <a:t>ID number.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身份证号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Variable characters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10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900" kern="100">
                          <a:effectLst/>
                        </a:rPr>
                        <a:t>否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extLst>
                  <a:ext uri="{0D108BD9-81ED-4DB2-BD59-A6C34878D82A}">
                    <a16:rowId xmlns:a16="http://schemas.microsoft.com/office/drawing/2014/main" val="614432944"/>
                  </a:ext>
                </a:extLst>
              </a:tr>
              <a:tr h="18860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>
                          <a:effectLst/>
                        </a:rPr>
                        <a:t> </a:t>
                      </a:r>
                      <a:endParaRPr lang="zh-CN" sz="7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effectLst/>
                        </a:rPr>
                        <a:t> </a:t>
                      </a:r>
                      <a:endParaRPr lang="zh-CN" sz="7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8956" marR="48956" marT="0" marB="0"/>
                </a:tc>
                <a:extLst>
                  <a:ext uri="{0D108BD9-81ED-4DB2-BD59-A6C34878D82A}">
                    <a16:rowId xmlns:a16="http://schemas.microsoft.com/office/drawing/2014/main" val="3840815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865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8226426" y="0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8633494" y="3631012"/>
            <a:ext cx="2829044" cy="400110"/>
            <a:chOff x="8633494" y="3631012"/>
            <a:chExt cx="2829044" cy="400110"/>
          </a:xfrm>
        </p:grpSpPr>
        <p:sp>
          <p:nvSpPr>
            <p:cNvPr id="52" name="矩形 51"/>
            <p:cNvSpPr/>
            <p:nvPr/>
          </p:nvSpPr>
          <p:spPr>
            <a:xfrm>
              <a:off x="8633494" y="3631012"/>
              <a:ext cx="28290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en-US" altLang="zh-CN" sz="2000" b="1" dirty="0"/>
                <a:t>ADD YOUR PROJECT TITLE</a:t>
              </a:r>
              <a:endParaRPr lang="zh-CN" altLang="en-US" sz="2000" b="1" dirty="0"/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9999748" y="4015080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reeform 5"/>
          <p:cNvSpPr>
            <a:spLocks/>
          </p:cNvSpPr>
          <p:nvPr/>
        </p:nvSpPr>
        <p:spPr bwMode="auto">
          <a:xfrm>
            <a:off x="7916863" y="-14514"/>
            <a:ext cx="4297363" cy="3441700"/>
          </a:xfrm>
          <a:custGeom>
            <a:avLst/>
            <a:gdLst>
              <a:gd name="T0" fmla="*/ 1419 w 1419"/>
              <a:gd name="T1" fmla="*/ 1138 h 1138"/>
              <a:gd name="T2" fmla="*/ 588 w 1419"/>
              <a:gd name="T3" fmla="*/ 1138 h 1138"/>
              <a:gd name="T4" fmla="*/ 118 w 1419"/>
              <a:gd name="T5" fmla="*/ 674 h 1138"/>
              <a:gd name="T6" fmla="*/ 576 w 1419"/>
              <a:gd name="T7" fmla="*/ 0 h 1138"/>
              <a:gd name="T8" fmla="*/ 1419 w 1419"/>
              <a:gd name="T9" fmla="*/ 0 h 1138"/>
              <a:gd name="T10" fmla="*/ 1419 w 1419"/>
              <a:gd name="T11" fmla="*/ 1138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19" h="1138">
                <a:moveTo>
                  <a:pt x="1419" y="1138"/>
                </a:moveTo>
                <a:cubicBezTo>
                  <a:pt x="588" y="1138"/>
                  <a:pt x="588" y="1138"/>
                  <a:pt x="588" y="1138"/>
                </a:cubicBezTo>
                <a:cubicBezTo>
                  <a:pt x="588" y="1138"/>
                  <a:pt x="0" y="1072"/>
                  <a:pt x="118" y="674"/>
                </a:cubicBezTo>
                <a:cubicBezTo>
                  <a:pt x="236" y="276"/>
                  <a:pt x="576" y="0"/>
                  <a:pt x="576" y="0"/>
                </a:cubicBezTo>
                <a:cubicBezTo>
                  <a:pt x="1419" y="0"/>
                  <a:pt x="1419" y="0"/>
                  <a:pt x="1419" y="0"/>
                </a:cubicBezTo>
                <a:lnTo>
                  <a:pt x="1419" y="1138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l="-33000" r="-7000" b="-8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Line 43"/>
          <p:cNvSpPr>
            <a:spLocks noChangeShapeType="1"/>
          </p:cNvSpPr>
          <p:nvPr/>
        </p:nvSpPr>
        <p:spPr bwMode="auto">
          <a:xfrm>
            <a:off x="6156325" y="3425599"/>
            <a:ext cx="4225925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Line 44"/>
          <p:cNvSpPr>
            <a:spLocks noChangeShapeType="1"/>
          </p:cNvSpPr>
          <p:nvPr/>
        </p:nvSpPr>
        <p:spPr bwMode="auto">
          <a:xfrm>
            <a:off x="6545263" y="3174774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45"/>
          <p:cNvSpPr>
            <a:spLocks noChangeShapeType="1"/>
          </p:cNvSpPr>
          <p:nvPr/>
        </p:nvSpPr>
        <p:spPr bwMode="auto">
          <a:xfrm>
            <a:off x="6778625" y="2923949"/>
            <a:ext cx="3079750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Line 46"/>
          <p:cNvSpPr>
            <a:spLocks noChangeShapeType="1"/>
          </p:cNvSpPr>
          <p:nvPr/>
        </p:nvSpPr>
        <p:spPr bwMode="auto">
          <a:xfrm>
            <a:off x="7008813" y="2673124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Line 47"/>
          <p:cNvSpPr>
            <a:spLocks noChangeShapeType="1"/>
          </p:cNvSpPr>
          <p:nvPr/>
        </p:nvSpPr>
        <p:spPr bwMode="auto">
          <a:xfrm>
            <a:off x="7242175" y="242071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Line 48"/>
          <p:cNvSpPr>
            <a:spLocks noChangeShapeType="1"/>
          </p:cNvSpPr>
          <p:nvPr/>
        </p:nvSpPr>
        <p:spPr bwMode="auto">
          <a:xfrm>
            <a:off x="7475538" y="2169887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Line 49"/>
          <p:cNvSpPr>
            <a:spLocks noChangeShapeType="1"/>
          </p:cNvSpPr>
          <p:nvPr/>
        </p:nvSpPr>
        <p:spPr bwMode="auto">
          <a:xfrm>
            <a:off x="7705725" y="191906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Line 50"/>
          <p:cNvSpPr>
            <a:spLocks noChangeShapeType="1"/>
          </p:cNvSpPr>
          <p:nvPr/>
        </p:nvSpPr>
        <p:spPr bwMode="auto">
          <a:xfrm>
            <a:off x="7939088" y="1668237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Line 51"/>
          <p:cNvSpPr>
            <a:spLocks noChangeShapeType="1"/>
          </p:cNvSpPr>
          <p:nvPr/>
        </p:nvSpPr>
        <p:spPr bwMode="auto">
          <a:xfrm>
            <a:off x="8170863" y="141741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Line 52"/>
          <p:cNvSpPr>
            <a:spLocks noChangeShapeType="1"/>
          </p:cNvSpPr>
          <p:nvPr/>
        </p:nvSpPr>
        <p:spPr bwMode="auto">
          <a:xfrm flipH="1">
            <a:off x="8023225" y="116976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Line 53"/>
          <p:cNvSpPr>
            <a:spLocks noChangeShapeType="1"/>
          </p:cNvSpPr>
          <p:nvPr/>
        </p:nvSpPr>
        <p:spPr bwMode="auto">
          <a:xfrm flipH="1">
            <a:off x="7759700" y="917349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Line 54"/>
          <p:cNvSpPr>
            <a:spLocks noChangeShapeType="1"/>
          </p:cNvSpPr>
          <p:nvPr/>
        </p:nvSpPr>
        <p:spPr bwMode="auto">
          <a:xfrm flipH="1">
            <a:off x="7499350" y="666524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Line 55"/>
          <p:cNvSpPr>
            <a:spLocks noChangeShapeType="1"/>
          </p:cNvSpPr>
          <p:nvPr/>
        </p:nvSpPr>
        <p:spPr bwMode="auto">
          <a:xfrm flipH="1">
            <a:off x="7235825" y="415699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Line 56"/>
          <p:cNvSpPr>
            <a:spLocks noChangeShapeType="1"/>
          </p:cNvSpPr>
          <p:nvPr/>
        </p:nvSpPr>
        <p:spPr bwMode="auto">
          <a:xfrm flipH="1">
            <a:off x="6975475" y="164874"/>
            <a:ext cx="2355850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3"/>
          <p:cNvSpPr>
            <a:spLocks noChangeAspect="1" noChangeArrowheads="1" noTextEdit="1"/>
          </p:cNvSpPr>
          <p:nvPr/>
        </p:nvSpPr>
        <p:spPr bwMode="auto">
          <a:xfrm rot="10800000">
            <a:off x="0" y="3433277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819410" y="593086"/>
            <a:ext cx="2245102" cy="432735"/>
            <a:chOff x="815854" y="714887"/>
            <a:chExt cx="2113330" cy="1170047"/>
          </a:xfrm>
        </p:grpSpPr>
        <p:sp>
          <p:nvSpPr>
            <p:cNvPr id="48" name="矩形 47"/>
            <p:cNvSpPr/>
            <p:nvPr/>
          </p:nvSpPr>
          <p:spPr>
            <a:xfrm>
              <a:off x="815854" y="714887"/>
              <a:ext cx="2113330" cy="3829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/>
                <a:t>物理</a:t>
              </a:r>
              <a:r>
                <a:rPr lang="zh-CN" altLang="zh-CN" sz="2000" b="1" dirty="0"/>
                <a:t>结构设计要点</a:t>
              </a:r>
            </a:p>
          </p:txBody>
        </p:sp>
        <p:cxnSp>
          <p:nvCxnSpPr>
            <p:cNvPr id="50" name="直接连接符 49"/>
            <p:cNvCxnSpPr/>
            <p:nvPr/>
          </p:nvCxnSpPr>
          <p:spPr>
            <a:xfrm>
              <a:off x="898358" y="1884934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矩形 38"/>
          <p:cNvSpPr/>
          <p:nvPr/>
        </p:nvSpPr>
        <p:spPr>
          <a:xfrm>
            <a:off x="819410" y="1394959"/>
            <a:ext cx="20954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订单</a:t>
            </a:r>
            <a:r>
              <a:rPr lang="zh-CN" altLang="zh-CN" sz="2000" dirty="0"/>
              <a:t>信息表结构</a:t>
            </a:r>
            <a:r>
              <a:rPr lang="en-US" altLang="zh-CN" sz="2000" dirty="0"/>
              <a:t>  </a:t>
            </a:r>
            <a:endParaRPr lang="zh-CN" altLang="zh-CN" sz="20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76642"/>
              </p:ext>
            </p:extLst>
          </p:nvPr>
        </p:nvGraphicFramePr>
        <p:xfrm>
          <a:off x="941389" y="2048481"/>
          <a:ext cx="5891210" cy="39910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14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41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6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475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291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21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436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字段名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说 明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类 型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可否为空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约束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575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OrderID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订单号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主键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575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CustomerID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用户学号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8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外键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575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Orderdate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下单日期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Date&amp;Time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4946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ProductID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quantity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商品编号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数量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Integer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124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8226426" y="0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8633494" y="3631012"/>
            <a:ext cx="2829044" cy="400110"/>
            <a:chOff x="8633494" y="3631012"/>
            <a:chExt cx="2829044" cy="400110"/>
          </a:xfrm>
        </p:grpSpPr>
        <p:sp>
          <p:nvSpPr>
            <p:cNvPr id="52" name="矩形 51"/>
            <p:cNvSpPr/>
            <p:nvPr/>
          </p:nvSpPr>
          <p:spPr>
            <a:xfrm>
              <a:off x="8633494" y="3631012"/>
              <a:ext cx="28290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en-US" altLang="zh-CN" sz="2000" b="1" dirty="0"/>
                <a:t>ADD YOUR PROJECT TITLE</a:t>
              </a:r>
              <a:endParaRPr lang="zh-CN" altLang="en-US" sz="2000" b="1" dirty="0"/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9999748" y="4015080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reeform 5"/>
          <p:cNvSpPr>
            <a:spLocks/>
          </p:cNvSpPr>
          <p:nvPr/>
        </p:nvSpPr>
        <p:spPr bwMode="auto">
          <a:xfrm>
            <a:off x="7916863" y="-14514"/>
            <a:ext cx="4297363" cy="3441700"/>
          </a:xfrm>
          <a:custGeom>
            <a:avLst/>
            <a:gdLst>
              <a:gd name="T0" fmla="*/ 1419 w 1419"/>
              <a:gd name="T1" fmla="*/ 1138 h 1138"/>
              <a:gd name="T2" fmla="*/ 588 w 1419"/>
              <a:gd name="T3" fmla="*/ 1138 h 1138"/>
              <a:gd name="T4" fmla="*/ 118 w 1419"/>
              <a:gd name="T5" fmla="*/ 674 h 1138"/>
              <a:gd name="T6" fmla="*/ 576 w 1419"/>
              <a:gd name="T7" fmla="*/ 0 h 1138"/>
              <a:gd name="T8" fmla="*/ 1419 w 1419"/>
              <a:gd name="T9" fmla="*/ 0 h 1138"/>
              <a:gd name="T10" fmla="*/ 1419 w 1419"/>
              <a:gd name="T11" fmla="*/ 1138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19" h="1138">
                <a:moveTo>
                  <a:pt x="1419" y="1138"/>
                </a:moveTo>
                <a:cubicBezTo>
                  <a:pt x="588" y="1138"/>
                  <a:pt x="588" y="1138"/>
                  <a:pt x="588" y="1138"/>
                </a:cubicBezTo>
                <a:cubicBezTo>
                  <a:pt x="588" y="1138"/>
                  <a:pt x="0" y="1072"/>
                  <a:pt x="118" y="674"/>
                </a:cubicBezTo>
                <a:cubicBezTo>
                  <a:pt x="236" y="276"/>
                  <a:pt x="576" y="0"/>
                  <a:pt x="576" y="0"/>
                </a:cubicBezTo>
                <a:cubicBezTo>
                  <a:pt x="1419" y="0"/>
                  <a:pt x="1419" y="0"/>
                  <a:pt x="1419" y="0"/>
                </a:cubicBezTo>
                <a:lnTo>
                  <a:pt x="1419" y="1138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l="-33000" r="-7000" b="-8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Line 43"/>
          <p:cNvSpPr>
            <a:spLocks noChangeShapeType="1"/>
          </p:cNvSpPr>
          <p:nvPr/>
        </p:nvSpPr>
        <p:spPr bwMode="auto">
          <a:xfrm>
            <a:off x="6156325" y="3425599"/>
            <a:ext cx="4225925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Line 44"/>
          <p:cNvSpPr>
            <a:spLocks noChangeShapeType="1"/>
          </p:cNvSpPr>
          <p:nvPr/>
        </p:nvSpPr>
        <p:spPr bwMode="auto">
          <a:xfrm>
            <a:off x="6545263" y="3174774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45"/>
          <p:cNvSpPr>
            <a:spLocks noChangeShapeType="1"/>
          </p:cNvSpPr>
          <p:nvPr/>
        </p:nvSpPr>
        <p:spPr bwMode="auto">
          <a:xfrm>
            <a:off x="6778625" y="2923949"/>
            <a:ext cx="3079750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Line 46"/>
          <p:cNvSpPr>
            <a:spLocks noChangeShapeType="1"/>
          </p:cNvSpPr>
          <p:nvPr/>
        </p:nvSpPr>
        <p:spPr bwMode="auto">
          <a:xfrm>
            <a:off x="7008813" y="2673124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Line 47"/>
          <p:cNvSpPr>
            <a:spLocks noChangeShapeType="1"/>
          </p:cNvSpPr>
          <p:nvPr/>
        </p:nvSpPr>
        <p:spPr bwMode="auto">
          <a:xfrm>
            <a:off x="7242175" y="242071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Line 48"/>
          <p:cNvSpPr>
            <a:spLocks noChangeShapeType="1"/>
          </p:cNvSpPr>
          <p:nvPr/>
        </p:nvSpPr>
        <p:spPr bwMode="auto">
          <a:xfrm>
            <a:off x="7475538" y="2169887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Line 49"/>
          <p:cNvSpPr>
            <a:spLocks noChangeShapeType="1"/>
          </p:cNvSpPr>
          <p:nvPr/>
        </p:nvSpPr>
        <p:spPr bwMode="auto">
          <a:xfrm>
            <a:off x="7705725" y="191906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Line 50"/>
          <p:cNvSpPr>
            <a:spLocks noChangeShapeType="1"/>
          </p:cNvSpPr>
          <p:nvPr/>
        </p:nvSpPr>
        <p:spPr bwMode="auto">
          <a:xfrm>
            <a:off x="7939088" y="1668237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Line 51"/>
          <p:cNvSpPr>
            <a:spLocks noChangeShapeType="1"/>
          </p:cNvSpPr>
          <p:nvPr/>
        </p:nvSpPr>
        <p:spPr bwMode="auto">
          <a:xfrm>
            <a:off x="8170863" y="141741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Line 52"/>
          <p:cNvSpPr>
            <a:spLocks noChangeShapeType="1"/>
          </p:cNvSpPr>
          <p:nvPr/>
        </p:nvSpPr>
        <p:spPr bwMode="auto">
          <a:xfrm flipH="1">
            <a:off x="8023225" y="116976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Line 53"/>
          <p:cNvSpPr>
            <a:spLocks noChangeShapeType="1"/>
          </p:cNvSpPr>
          <p:nvPr/>
        </p:nvSpPr>
        <p:spPr bwMode="auto">
          <a:xfrm flipH="1">
            <a:off x="7759700" y="917349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Line 54"/>
          <p:cNvSpPr>
            <a:spLocks noChangeShapeType="1"/>
          </p:cNvSpPr>
          <p:nvPr/>
        </p:nvSpPr>
        <p:spPr bwMode="auto">
          <a:xfrm flipH="1">
            <a:off x="7499350" y="666524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Line 55"/>
          <p:cNvSpPr>
            <a:spLocks noChangeShapeType="1"/>
          </p:cNvSpPr>
          <p:nvPr/>
        </p:nvSpPr>
        <p:spPr bwMode="auto">
          <a:xfrm flipH="1">
            <a:off x="7235825" y="415699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Line 56"/>
          <p:cNvSpPr>
            <a:spLocks noChangeShapeType="1"/>
          </p:cNvSpPr>
          <p:nvPr/>
        </p:nvSpPr>
        <p:spPr bwMode="auto">
          <a:xfrm flipH="1">
            <a:off x="6975475" y="164874"/>
            <a:ext cx="2355850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3"/>
          <p:cNvSpPr>
            <a:spLocks noChangeAspect="1" noChangeArrowheads="1" noTextEdit="1"/>
          </p:cNvSpPr>
          <p:nvPr/>
        </p:nvSpPr>
        <p:spPr bwMode="auto">
          <a:xfrm rot="10800000">
            <a:off x="0" y="3433277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819410" y="593086"/>
            <a:ext cx="2245102" cy="432735"/>
            <a:chOff x="815854" y="714887"/>
            <a:chExt cx="2113330" cy="1170047"/>
          </a:xfrm>
        </p:grpSpPr>
        <p:sp>
          <p:nvSpPr>
            <p:cNvPr id="48" name="矩形 47"/>
            <p:cNvSpPr/>
            <p:nvPr/>
          </p:nvSpPr>
          <p:spPr>
            <a:xfrm>
              <a:off x="815854" y="714887"/>
              <a:ext cx="2113330" cy="3829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/>
                <a:t>物理</a:t>
              </a:r>
              <a:r>
                <a:rPr lang="zh-CN" altLang="zh-CN" sz="2000" b="1" dirty="0"/>
                <a:t>结构设计要点</a:t>
              </a:r>
            </a:p>
          </p:txBody>
        </p:sp>
        <p:cxnSp>
          <p:nvCxnSpPr>
            <p:cNvPr id="50" name="直接连接符 49"/>
            <p:cNvCxnSpPr/>
            <p:nvPr/>
          </p:nvCxnSpPr>
          <p:spPr>
            <a:xfrm>
              <a:off x="898358" y="1884934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矩形 38"/>
          <p:cNvSpPr/>
          <p:nvPr/>
        </p:nvSpPr>
        <p:spPr>
          <a:xfrm>
            <a:off x="819410" y="1394959"/>
            <a:ext cx="20954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评价</a:t>
            </a:r>
            <a:r>
              <a:rPr lang="zh-CN" altLang="zh-CN" sz="2000" dirty="0"/>
              <a:t>信息表结构</a:t>
            </a:r>
            <a:r>
              <a:rPr lang="en-US" altLang="zh-CN" sz="2000" dirty="0"/>
              <a:t>  </a:t>
            </a:r>
            <a:endParaRPr lang="zh-CN" altLang="zh-CN" sz="20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180944"/>
              </p:ext>
            </p:extLst>
          </p:nvPr>
        </p:nvGraphicFramePr>
        <p:xfrm>
          <a:off x="931069" y="2232368"/>
          <a:ext cx="6193631" cy="35362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367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56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96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59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68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869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0938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字段名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说 明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类 型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可否为空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约束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415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CommentID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评价编号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主键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415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Comment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评价内容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1000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304800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415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CustomerID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用户学号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8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外键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034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8226426" y="0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8633494" y="3631012"/>
            <a:ext cx="2829044" cy="400110"/>
            <a:chOff x="8633494" y="3631012"/>
            <a:chExt cx="2829044" cy="400110"/>
          </a:xfrm>
        </p:grpSpPr>
        <p:sp>
          <p:nvSpPr>
            <p:cNvPr id="52" name="矩形 51"/>
            <p:cNvSpPr/>
            <p:nvPr/>
          </p:nvSpPr>
          <p:spPr>
            <a:xfrm>
              <a:off x="8633494" y="3631012"/>
              <a:ext cx="28290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en-US" altLang="zh-CN" sz="2000" b="1" dirty="0"/>
                <a:t>ADD YOUR PROJECT TITLE</a:t>
              </a:r>
              <a:endParaRPr lang="zh-CN" altLang="en-US" sz="2000" b="1" dirty="0"/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9999748" y="4015080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reeform 5"/>
          <p:cNvSpPr>
            <a:spLocks/>
          </p:cNvSpPr>
          <p:nvPr/>
        </p:nvSpPr>
        <p:spPr bwMode="auto">
          <a:xfrm>
            <a:off x="7916863" y="-14514"/>
            <a:ext cx="4297363" cy="3441700"/>
          </a:xfrm>
          <a:custGeom>
            <a:avLst/>
            <a:gdLst>
              <a:gd name="T0" fmla="*/ 1419 w 1419"/>
              <a:gd name="T1" fmla="*/ 1138 h 1138"/>
              <a:gd name="T2" fmla="*/ 588 w 1419"/>
              <a:gd name="T3" fmla="*/ 1138 h 1138"/>
              <a:gd name="T4" fmla="*/ 118 w 1419"/>
              <a:gd name="T5" fmla="*/ 674 h 1138"/>
              <a:gd name="T6" fmla="*/ 576 w 1419"/>
              <a:gd name="T7" fmla="*/ 0 h 1138"/>
              <a:gd name="T8" fmla="*/ 1419 w 1419"/>
              <a:gd name="T9" fmla="*/ 0 h 1138"/>
              <a:gd name="T10" fmla="*/ 1419 w 1419"/>
              <a:gd name="T11" fmla="*/ 1138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19" h="1138">
                <a:moveTo>
                  <a:pt x="1419" y="1138"/>
                </a:moveTo>
                <a:cubicBezTo>
                  <a:pt x="588" y="1138"/>
                  <a:pt x="588" y="1138"/>
                  <a:pt x="588" y="1138"/>
                </a:cubicBezTo>
                <a:cubicBezTo>
                  <a:pt x="588" y="1138"/>
                  <a:pt x="0" y="1072"/>
                  <a:pt x="118" y="674"/>
                </a:cubicBezTo>
                <a:cubicBezTo>
                  <a:pt x="236" y="276"/>
                  <a:pt x="576" y="0"/>
                  <a:pt x="576" y="0"/>
                </a:cubicBezTo>
                <a:cubicBezTo>
                  <a:pt x="1419" y="0"/>
                  <a:pt x="1419" y="0"/>
                  <a:pt x="1419" y="0"/>
                </a:cubicBezTo>
                <a:lnTo>
                  <a:pt x="1419" y="1138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l="-33000" r="-7000" b="-8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Line 43"/>
          <p:cNvSpPr>
            <a:spLocks noChangeShapeType="1"/>
          </p:cNvSpPr>
          <p:nvPr/>
        </p:nvSpPr>
        <p:spPr bwMode="auto">
          <a:xfrm>
            <a:off x="6156325" y="3425599"/>
            <a:ext cx="4225925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Line 44"/>
          <p:cNvSpPr>
            <a:spLocks noChangeShapeType="1"/>
          </p:cNvSpPr>
          <p:nvPr/>
        </p:nvSpPr>
        <p:spPr bwMode="auto">
          <a:xfrm>
            <a:off x="6545263" y="3174774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45"/>
          <p:cNvSpPr>
            <a:spLocks noChangeShapeType="1"/>
          </p:cNvSpPr>
          <p:nvPr/>
        </p:nvSpPr>
        <p:spPr bwMode="auto">
          <a:xfrm>
            <a:off x="6778625" y="2923949"/>
            <a:ext cx="3079750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Line 46"/>
          <p:cNvSpPr>
            <a:spLocks noChangeShapeType="1"/>
          </p:cNvSpPr>
          <p:nvPr/>
        </p:nvSpPr>
        <p:spPr bwMode="auto">
          <a:xfrm>
            <a:off x="7008813" y="2673124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Line 47"/>
          <p:cNvSpPr>
            <a:spLocks noChangeShapeType="1"/>
          </p:cNvSpPr>
          <p:nvPr/>
        </p:nvSpPr>
        <p:spPr bwMode="auto">
          <a:xfrm>
            <a:off x="7242175" y="242071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Line 48"/>
          <p:cNvSpPr>
            <a:spLocks noChangeShapeType="1"/>
          </p:cNvSpPr>
          <p:nvPr/>
        </p:nvSpPr>
        <p:spPr bwMode="auto">
          <a:xfrm>
            <a:off x="7475538" y="2169887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Line 49"/>
          <p:cNvSpPr>
            <a:spLocks noChangeShapeType="1"/>
          </p:cNvSpPr>
          <p:nvPr/>
        </p:nvSpPr>
        <p:spPr bwMode="auto">
          <a:xfrm>
            <a:off x="7705725" y="191906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Line 50"/>
          <p:cNvSpPr>
            <a:spLocks noChangeShapeType="1"/>
          </p:cNvSpPr>
          <p:nvPr/>
        </p:nvSpPr>
        <p:spPr bwMode="auto">
          <a:xfrm>
            <a:off x="7939088" y="1668237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Line 51"/>
          <p:cNvSpPr>
            <a:spLocks noChangeShapeType="1"/>
          </p:cNvSpPr>
          <p:nvPr/>
        </p:nvSpPr>
        <p:spPr bwMode="auto">
          <a:xfrm>
            <a:off x="8170863" y="141741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Line 52"/>
          <p:cNvSpPr>
            <a:spLocks noChangeShapeType="1"/>
          </p:cNvSpPr>
          <p:nvPr/>
        </p:nvSpPr>
        <p:spPr bwMode="auto">
          <a:xfrm flipH="1">
            <a:off x="8023225" y="116976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Line 53"/>
          <p:cNvSpPr>
            <a:spLocks noChangeShapeType="1"/>
          </p:cNvSpPr>
          <p:nvPr/>
        </p:nvSpPr>
        <p:spPr bwMode="auto">
          <a:xfrm flipH="1">
            <a:off x="7759700" y="917349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Line 54"/>
          <p:cNvSpPr>
            <a:spLocks noChangeShapeType="1"/>
          </p:cNvSpPr>
          <p:nvPr/>
        </p:nvSpPr>
        <p:spPr bwMode="auto">
          <a:xfrm flipH="1">
            <a:off x="7499350" y="666524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Line 55"/>
          <p:cNvSpPr>
            <a:spLocks noChangeShapeType="1"/>
          </p:cNvSpPr>
          <p:nvPr/>
        </p:nvSpPr>
        <p:spPr bwMode="auto">
          <a:xfrm flipH="1">
            <a:off x="7235825" y="415699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Line 56"/>
          <p:cNvSpPr>
            <a:spLocks noChangeShapeType="1"/>
          </p:cNvSpPr>
          <p:nvPr/>
        </p:nvSpPr>
        <p:spPr bwMode="auto">
          <a:xfrm flipH="1">
            <a:off x="6975475" y="164874"/>
            <a:ext cx="2355850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3"/>
          <p:cNvSpPr>
            <a:spLocks noChangeAspect="1" noChangeArrowheads="1" noTextEdit="1"/>
          </p:cNvSpPr>
          <p:nvPr/>
        </p:nvSpPr>
        <p:spPr bwMode="auto">
          <a:xfrm rot="10800000">
            <a:off x="0" y="3433277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819410" y="593086"/>
            <a:ext cx="2245102" cy="432735"/>
            <a:chOff x="815854" y="714887"/>
            <a:chExt cx="2113330" cy="1170047"/>
          </a:xfrm>
        </p:grpSpPr>
        <p:sp>
          <p:nvSpPr>
            <p:cNvPr id="48" name="矩形 47"/>
            <p:cNvSpPr/>
            <p:nvPr/>
          </p:nvSpPr>
          <p:spPr>
            <a:xfrm>
              <a:off x="815854" y="714887"/>
              <a:ext cx="2113330" cy="3829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/>
                <a:t>物理</a:t>
              </a:r>
              <a:r>
                <a:rPr lang="zh-CN" altLang="zh-CN" sz="2000" b="1" dirty="0"/>
                <a:t>结构设计要点</a:t>
              </a:r>
            </a:p>
          </p:txBody>
        </p:sp>
        <p:cxnSp>
          <p:nvCxnSpPr>
            <p:cNvPr id="50" name="直接连接符 49"/>
            <p:cNvCxnSpPr/>
            <p:nvPr/>
          </p:nvCxnSpPr>
          <p:spPr>
            <a:xfrm>
              <a:off x="898358" y="1884934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矩形 38"/>
          <p:cNvSpPr/>
          <p:nvPr/>
        </p:nvSpPr>
        <p:spPr>
          <a:xfrm>
            <a:off x="819410" y="1394959"/>
            <a:ext cx="20954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申诉</a:t>
            </a:r>
            <a:r>
              <a:rPr lang="zh-CN" altLang="zh-CN" sz="2000" dirty="0"/>
              <a:t>信息表结构</a:t>
            </a:r>
            <a:r>
              <a:rPr lang="en-US" altLang="zh-CN" sz="2000" dirty="0"/>
              <a:t>  </a:t>
            </a:r>
            <a:endParaRPr lang="zh-CN" altLang="zh-CN" sz="20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318723"/>
              </p:ext>
            </p:extLst>
          </p:nvPr>
        </p:nvGraphicFramePr>
        <p:xfrm>
          <a:off x="941387" y="2174535"/>
          <a:ext cx="6415086" cy="423755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845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80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11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4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1181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546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467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字段名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说 明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类 型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可否为空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约束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305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appeal</a:t>
                      </a:r>
                      <a:r>
                        <a:rPr lang="en-US" sz="1200" kern="100">
                          <a:effectLst/>
                        </a:rPr>
                        <a:t>ID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评价编号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主键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305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CommentID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评价编号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外键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0465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ProductID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appeal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商品编号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申诉内容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1000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外键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62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8226426" y="0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8633494" y="3631012"/>
            <a:ext cx="2829044" cy="400110"/>
            <a:chOff x="8633494" y="3631012"/>
            <a:chExt cx="2829044" cy="400110"/>
          </a:xfrm>
        </p:grpSpPr>
        <p:sp>
          <p:nvSpPr>
            <p:cNvPr id="52" name="矩形 51"/>
            <p:cNvSpPr/>
            <p:nvPr/>
          </p:nvSpPr>
          <p:spPr>
            <a:xfrm>
              <a:off x="8633494" y="3631012"/>
              <a:ext cx="28290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/>
              <a:r>
                <a:rPr lang="en-US" altLang="zh-CN" sz="2000" b="1" dirty="0"/>
                <a:t>ADD YOUR PROJECT TITLE</a:t>
              </a:r>
              <a:endParaRPr lang="zh-CN" altLang="en-US" sz="2000" b="1" dirty="0"/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9999748" y="4015080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Freeform 5"/>
          <p:cNvSpPr>
            <a:spLocks/>
          </p:cNvSpPr>
          <p:nvPr/>
        </p:nvSpPr>
        <p:spPr bwMode="auto">
          <a:xfrm>
            <a:off x="7916863" y="-14514"/>
            <a:ext cx="4297363" cy="3441700"/>
          </a:xfrm>
          <a:custGeom>
            <a:avLst/>
            <a:gdLst>
              <a:gd name="T0" fmla="*/ 1419 w 1419"/>
              <a:gd name="T1" fmla="*/ 1138 h 1138"/>
              <a:gd name="T2" fmla="*/ 588 w 1419"/>
              <a:gd name="T3" fmla="*/ 1138 h 1138"/>
              <a:gd name="T4" fmla="*/ 118 w 1419"/>
              <a:gd name="T5" fmla="*/ 674 h 1138"/>
              <a:gd name="T6" fmla="*/ 576 w 1419"/>
              <a:gd name="T7" fmla="*/ 0 h 1138"/>
              <a:gd name="T8" fmla="*/ 1419 w 1419"/>
              <a:gd name="T9" fmla="*/ 0 h 1138"/>
              <a:gd name="T10" fmla="*/ 1419 w 1419"/>
              <a:gd name="T11" fmla="*/ 1138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19" h="1138">
                <a:moveTo>
                  <a:pt x="1419" y="1138"/>
                </a:moveTo>
                <a:cubicBezTo>
                  <a:pt x="588" y="1138"/>
                  <a:pt x="588" y="1138"/>
                  <a:pt x="588" y="1138"/>
                </a:cubicBezTo>
                <a:cubicBezTo>
                  <a:pt x="588" y="1138"/>
                  <a:pt x="0" y="1072"/>
                  <a:pt x="118" y="674"/>
                </a:cubicBezTo>
                <a:cubicBezTo>
                  <a:pt x="236" y="276"/>
                  <a:pt x="576" y="0"/>
                  <a:pt x="576" y="0"/>
                </a:cubicBezTo>
                <a:cubicBezTo>
                  <a:pt x="1419" y="0"/>
                  <a:pt x="1419" y="0"/>
                  <a:pt x="1419" y="0"/>
                </a:cubicBezTo>
                <a:lnTo>
                  <a:pt x="1419" y="1138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l="-33000" r="-7000" b="-8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Line 43"/>
          <p:cNvSpPr>
            <a:spLocks noChangeShapeType="1"/>
          </p:cNvSpPr>
          <p:nvPr/>
        </p:nvSpPr>
        <p:spPr bwMode="auto">
          <a:xfrm>
            <a:off x="6156325" y="3425599"/>
            <a:ext cx="4225925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Line 44"/>
          <p:cNvSpPr>
            <a:spLocks noChangeShapeType="1"/>
          </p:cNvSpPr>
          <p:nvPr/>
        </p:nvSpPr>
        <p:spPr bwMode="auto">
          <a:xfrm>
            <a:off x="6545263" y="3174774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45"/>
          <p:cNvSpPr>
            <a:spLocks noChangeShapeType="1"/>
          </p:cNvSpPr>
          <p:nvPr/>
        </p:nvSpPr>
        <p:spPr bwMode="auto">
          <a:xfrm>
            <a:off x="6778625" y="2923949"/>
            <a:ext cx="3079750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Line 46"/>
          <p:cNvSpPr>
            <a:spLocks noChangeShapeType="1"/>
          </p:cNvSpPr>
          <p:nvPr/>
        </p:nvSpPr>
        <p:spPr bwMode="auto">
          <a:xfrm>
            <a:off x="7008813" y="2673124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Line 47"/>
          <p:cNvSpPr>
            <a:spLocks noChangeShapeType="1"/>
          </p:cNvSpPr>
          <p:nvPr/>
        </p:nvSpPr>
        <p:spPr bwMode="auto">
          <a:xfrm>
            <a:off x="7242175" y="242071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Line 48"/>
          <p:cNvSpPr>
            <a:spLocks noChangeShapeType="1"/>
          </p:cNvSpPr>
          <p:nvPr/>
        </p:nvSpPr>
        <p:spPr bwMode="auto">
          <a:xfrm>
            <a:off x="7475538" y="2169887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Line 49"/>
          <p:cNvSpPr>
            <a:spLocks noChangeShapeType="1"/>
          </p:cNvSpPr>
          <p:nvPr/>
        </p:nvSpPr>
        <p:spPr bwMode="auto">
          <a:xfrm>
            <a:off x="7705725" y="191906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Line 50"/>
          <p:cNvSpPr>
            <a:spLocks noChangeShapeType="1"/>
          </p:cNvSpPr>
          <p:nvPr/>
        </p:nvSpPr>
        <p:spPr bwMode="auto">
          <a:xfrm>
            <a:off x="7939088" y="1668237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Line 51"/>
          <p:cNvSpPr>
            <a:spLocks noChangeShapeType="1"/>
          </p:cNvSpPr>
          <p:nvPr/>
        </p:nvSpPr>
        <p:spPr bwMode="auto">
          <a:xfrm>
            <a:off x="8170863" y="141741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Line 52"/>
          <p:cNvSpPr>
            <a:spLocks noChangeShapeType="1"/>
          </p:cNvSpPr>
          <p:nvPr/>
        </p:nvSpPr>
        <p:spPr bwMode="auto">
          <a:xfrm flipH="1">
            <a:off x="8023225" y="116976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Line 53"/>
          <p:cNvSpPr>
            <a:spLocks noChangeShapeType="1"/>
          </p:cNvSpPr>
          <p:nvPr/>
        </p:nvSpPr>
        <p:spPr bwMode="auto">
          <a:xfrm flipH="1">
            <a:off x="7759700" y="917349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Line 54"/>
          <p:cNvSpPr>
            <a:spLocks noChangeShapeType="1"/>
          </p:cNvSpPr>
          <p:nvPr/>
        </p:nvSpPr>
        <p:spPr bwMode="auto">
          <a:xfrm flipH="1">
            <a:off x="7499350" y="666524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Line 55"/>
          <p:cNvSpPr>
            <a:spLocks noChangeShapeType="1"/>
          </p:cNvSpPr>
          <p:nvPr/>
        </p:nvSpPr>
        <p:spPr bwMode="auto">
          <a:xfrm flipH="1">
            <a:off x="7235825" y="415699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Line 56"/>
          <p:cNvSpPr>
            <a:spLocks noChangeShapeType="1"/>
          </p:cNvSpPr>
          <p:nvPr/>
        </p:nvSpPr>
        <p:spPr bwMode="auto">
          <a:xfrm flipH="1">
            <a:off x="6975475" y="164874"/>
            <a:ext cx="2355850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3"/>
          <p:cNvSpPr>
            <a:spLocks noChangeAspect="1" noChangeArrowheads="1" noTextEdit="1"/>
          </p:cNvSpPr>
          <p:nvPr/>
        </p:nvSpPr>
        <p:spPr bwMode="auto">
          <a:xfrm rot="10800000">
            <a:off x="0" y="3433277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819410" y="593086"/>
            <a:ext cx="2245102" cy="432735"/>
            <a:chOff x="815854" y="714887"/>
            <a:chExt cx="2113330" cy="1170047"/>
          </a:xfrm>
        </p:grpSpPr>
        <p:sp>
          <p:nvSpPr>
            <p:cNvPr id="48" name="矩形 47"/>
            <p:cNvSpPr/>
            <p:nvPr/>
          </p:nvSpPr>
          <p:spPr>
            <a:xfrm>
              <a:off x="815854" y="714887"/>
              <a:ext cx="2113330" cy="3829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/>
                <a:t>物理</a:t>
              </a:r>
              <a:r>
                <a:rPr lang="zh-CN" altLang="zh-CN" sz="2000" b="1" dirty="0"/>
                <a:t>结构设计要点</a:t>
              </a:r>
            </a:p>
          </p:txBody>
        </p:sp>
        <p:cxnSp>
          <p:nvCxnSpPr>
            <p:cNvPr id="50" name="直接连接符 49"/>
            <p:cNvCxnSpPr/>
            <p:nvPr/>
          </p:nvCxnSpPr>
          <p:spPr>
            <a:xfrm>
              <a:off x="898358" y="1884934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矩形 38"/>
          <p:cNvSpPr/>
          <p:nvPr/>
        </p:nvSpPr>
        <p:spPr>
          <a:xfrm>
            <a:off x="819410" y="1394959"/>
            <a:ext cx="23519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/>
              <a:t>收藏夹</a:t>
            </a:r>
            <a:r>
              <a:rPr lang="zh-CN" altLang="zh-CN" sz="2000" dirty="0"/>
              <a:t>信息表结构</a:t>
            </a:r>
            <a:r>
              <a:rPr lang="en-US" altLang="zh-CN" sz="2000" dirty="0"/>
              <a:t>  </a:t>
            </a:r>
            <a:endParaRPr lang="zh-CN" altLang="zh-CN" sz="20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7747410"/>
              </p:ext>
            </p:extLst>
          </p:nvPr>
        </p:nvGraphicFramePr>
        <p:xfrm>
          <a:off x="962818" y="2171474"/>
          <a:ext cx="6393655" cy="395268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79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30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80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13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84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2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1675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字段名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说 明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类 型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长度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可否为空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约束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31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collect</a:t>
                      </a:r>
                      <a:r>
                        <a:rPr lang="en-US" sz="1200" kern="100">
                          <a:effectLst/>
                        </a:rPr>
                        <a:t>ID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评价编号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主键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310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ProuductID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商品名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4972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ProductID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 dirty="0" err="1">
                          <a:effectLst/>
                        </a:rPr>
                        <a:t>Unitprice</a:t>
                      </a:r>
                      <a:r>
                        <a:rPr lang="en-US" sz="1200" kern="100" dirty="0">
                          <a:effectLst/>
                        </a:rPr>
                        <a:t> 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商品编号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单价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Variable characters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Float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20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100000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</a:endParaRP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外键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708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9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</p:bldLst>
      </p:timing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76452"/>
            <a:ext cx="12192000" cy="2296474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4293" y="254705"/>
            <a:ext cx="5230869" cy="990217"/>
            <a:chOff x="64293" y="254705"/>
            <a:chExt cx="5230869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05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42883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3200" b="1" dirty="0"/>
                <a:t>数据结构与程序的关系</a:t>
              </a:r>
            </a:p>
          </p:txBody>
        </p:sp>
      </p:grpSp>
      <p:sp>
        <p:nvSpPr>
          <p:cNvPr id="35" name="矩形 34"/>
          <p:cNvSpPr/>
          <p:nvPr/>
        </p:nvSpPr>
        <p:spPr>
          <a:xfrm>
            <a:off x="1192643" y="1650024"/>
            <a:ext cx="103830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服务器程序在对加入购物车</a:t>
            </a:r>
            <a:r>
              <a:rPr lang="en-US" altLang="zh-CN" dirty="0"/>
              <a:t>/</a:t>
            </a:r>
            <a:r>
              <a:rPr lang="zh-CN" altLang="zh-CN" dirty="0"/>
              <a:t>加入收藏夹</a:t>
            </a:r>
            <a:r>
              <a:rPr lang="en-US" altLang="zh-CN" dirty="0"/>
              <a:t>/</a:t>
            </a:r>
            <a:r>
              <a:rPr lang="zh-CN" altLang="zh-CN" dirty="0"/>
              <a:t>查看用户信息</a:t>
            </a:r>
            <a:r>
              <a:rPr lang="en-US" altLang="zh-CN" dirty="0"/>
              <a:t>/</a:t>
            </a:r>
            <a:r>
              <a:rPr lang="zh-CN" altLang="zh-CN" dirty="0"/>
              <a:t>查看订单信息</a:t>
            </a:r>
            <a:r>
              <a:rPr lang="en-US" altLang="zh-CN" dirty="0"/>
              <a:t>/</a:t>
            </a:r>
            <a:r>
              <a:rPr lang="zh-CN" altLang="zh-CN" dirty="0"/>
              <a:t>修改用户信息</a:t>
            </a:r>
            <a:r>
              <a:rPr lang="en-US" altLang="zh-CN" dirty="0"/>
              <a:t>/</a:t>
            </a:r>
            <a:r>
              <a:rPr lang="zh-CN" altLang="zh-CN" dirty="0"/>
              <a:t>评价</a:t>
            </a:r>
            <a:r>
              <a:rPr lang="en-US" altLang="zh-CN" dirty="0"/>
              <a:t>/</a:t>
            </a:r>
            <a:r>
              <a:rPr lang="zh-CN" altLang="zh-CN" dirty="0"/>
              <a:t>申诉进行操作时都需要对数据库中的所有表，进行联合查询、修改物理数据结构主要用于各模块之间函数的信息传递。接口传递的信息将是以数据结构封装了的数据。以参数传递或返回值的形式在各模块间传输，出错信息将送入显示模块中。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5856477" y="4249213"/>
            <a:ext cx="527709" cy="411594"/>
            <a:chOff x="5856477" y="4249213"/>
            <a:chExt cx="527709" cy="411594"/>
          </a:xfrm>
        </p:grpSpPr>
        <p:sp>
          <p:nvSpPr>
            <p:cNvPr id="41" name="椭圆 40"/>
            <p:cNvSpPr/>
            <p:nvPr/>
          </p:nvSpPr>
          <p:spPr>
            <a:xfrm>
              <a:off x="6078070" y="4576283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/>
            <p:cNvCxnSpPr>
              <a:stCxn id="41" idx="0"/>
            </p:cNvCxnSpPr>
            <p:nvPr/>
          </p:nvCxnSpPr>
          <p:spPr>
            <a:xfrm flipV="1">
              <a:off x="6120332" y="4510528"/>
              <a:ext cx="0" cy="6575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5856477" y="4249213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25</a:t>
              </a:r>
              <a:r>
                <a:rPr lang="en-US" altLang="zh-CN" sz="1200" dirty="0"/>
                <a:t>%</a:t>
              </a:r>
              <a:endParaRPr lang="zh-CN" altLang="en-US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403924" y="5475993"/>
            <a:ext cx="450764" cy="380816"/>
            <a:chOff x="7403924" y="5475993"/>
            <a:chExt cx="450764" cy="380816"/>
          </a:xfrm>
        </p:grpSpPr>
        <p:sp>
          <p:nvSpPr>
            <p:cNvPr id="50" name="文本框 49"/>
            <p:cNvSpPr txBox="1"/>
            <p:nvPr/>
          </p:nvSpPr>
          <p:spPr>
            <a:xfrm>
              <a:off x="7403924" y="5518255"/>
              <a:ext cx="4507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-5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5" name="椭圆 24"/>
            <p:cNvSpPr/>
            <p:nvPr/>
          </p:nvSpPr>
          <p:spPr>
            <a:xfrm>
              <a:off x="7600448" y="5475993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10451923" y="5877948"/>
            <a:ext cx="554960" cy="344137"/>
            <a:chOff x="10451923" y="5877948"/>
            <a:chExt cx="554960" cy="344137"/>
          </a:xfrm>
        </p:grpSpPr>
        <p:sp>
          <p:nvSpPr>
            <p:cNvPr id="51" name="文本框 50"/>
            <p:cNvSpPr txBox="1"/>
            <p:nvPr/>
          </p:nvSpPr>
          <p:spPr>
            <a:xfrm>
              <a:off x="10451923" y="5883531"/>
              <a:ext cx="5549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-13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6" name="椭圆 25"/>
            <p:cNvSpPr/>
            <p:nvPr/>
          </p:nvSpPr>
          <p:spPr>
            <a:xfrm>
              <a:off x="10664761" y="5877948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4297308" y="5914982"/>
            <a:ext cx="564578" cy="396498"/>
            <a:chOff x="4297308" y="5914982"/>
            <a:chExt cx="564578" cy="396498"/>
          </a:xfrm>
        </p:grpSpPr>
        <p:sp>
          <p:nvSpPr>
            <p:cNvPr id="48" name="文本框 47"/>
            <p:cNvSpPr txBox="1"/>
            <p:nvPr/>
          </p:nvSpPr>
          <p:spPr>
            <a:xfrm>
              <a:off x="4297308" y="5972926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-17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7" name="椭圆 26"/>
            <p:cNvSpPr/>
            <p:nvPr/>
          </p:nvSpPr>
          <p:spPr>
            <a:xfrm>
              <a:off x="4537335" y="5914982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167247" y="5687532"/>
            <a:ext cx="564578" cy="369654"/>
            <a:chOff x="1167247" y="5687532"/>
            <a:chExt cx="564578" cy="369654"/>
          </a:xfrm>
        </p:grpSpPr>
        <p:sp>
          <p:nvSpPr>
            <p:cNvPr id="49" name="文本框 48"/>
            <p:cNvSpPr txBox="1"/>
            <p:nvPr/>
          </p:nvSpPr>
          <p:spPr>
            <a:xfrm>
              <a:off x="1167247" y="5718632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-10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8" name="椭圆 27"/>
            <p:cNvSpPr/>
            <p:nvPr/>
          </p:nvSpPr>
          <p:spPr>
            <a:xfrm>
              <a:off x="1407274" y="5687532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14800136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6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6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/>
        </p:bldLst>
      </p:timing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3179026" cy="990217"/>
            <a:chOff x="64293" y="254705"/>
            <a:chExt cx="3179026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05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223651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数据库设计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8721563"/>
              </p:ext>
            </p:extLst>
          </p:nvPr>
        </p:nvGraphicFramePr>
        <p:xfrm>
          <a:off x="1006809" y="1259398"/>
          <a:ext cx="7730790" cy="447233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9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917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72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923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139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编号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数据表名称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类 型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内容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36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1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商品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主表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记录商品信息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36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2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用户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主表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记录用户信息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36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3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订单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主表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记录订单基本信息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36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4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收藏夹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辅助表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记录收藏的商品详细信息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6117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5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购物车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辅助表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记录加入购物车的商品基本信息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364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6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申诉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主表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记录申诉信息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12658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</a:rPr>
                        <a:t>7</a:t>
                      </a:r>
                      <a:endParaRPr lang="zh-CN" sz="1050" kern="1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评论</a:t>
                      </a:r>
                      <a:endParaRPr lang="zh-CN" sz="1050" kern="1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主表</a:t>
                      </a:r>
                      <a:endParaRPr lang="zh-CN" sz="1050" kern="1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记录评论信息</a:t>
                      </a:r>
                      <a:endParaRPr lang="zh-CN" sz="1050" kern="1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0170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3" presetClass="entr" presetSubtype="1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3" presetClass="entr" presetSubtype="1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76452"/>
            <a:ext cx="12192000" cy="2296474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64293" y="254705"/>
            <a:ext cx="1947919" cy="990217"/>
            <a:chOff x="64293" y="254705"/>
            <a:chExt cx="1947919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01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背景</a:t>
              </a:r>
            </a:p>
          </p:txBody>
        </p:sp>
      </p:grpSp>
      <p:sp>
        <p:nvSpPr>
          <p:cNvPr id="35" name="矩形 34"/>
          <p:cNvSpPr/>
          <p:nvPr/>
        </p:nvSpPr>
        <p:spPr>
          <a:xfrm>
            <a:off x="1192643" y="1650024"/>
            <a:ext cx="103830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软件名称：承闲二手购物小程序；</a:t>
            </a:r>
          </a:p>
          <a:p>
            <a:r>
              <a:rPr lang="zh-CN" altLang="zh-CN" dirty="0"/>
              <a:t>任务提出者：李欣飏；</a:t>
            </a:r>
          </a:p>
          <a:p>
            <a:r>
              <a:rPr lang="zh-CN" altLang="zh-CN" dirty="0"/>
              <a:t>开发者：乔寒月、李欣飏、吴智宏；</a:t>
            </a:r>
          </a:p>
          <a:p>
            <a:r>
              <a:rPr lang="zh-CN" altLang="zh-CN" dirty="0"/>
              <a:t>用户：杨枨老师、信管</a:t>
            </a:r>
            <a:r>
              <a:rPr lang="en-US" altLang="zh-CN" dirty="0"/>
              <a:t>1702 </a:t>
            </a:r>
            <a:r>
              <a:rPr lang="zh-CN" altLang="zh-CN" dirty="0"/>
              <a:t>郭伊娜、统计</a:t>
            </a:r>
            <a:r>
              <a:rPr lang="en-US" altLang="zh-CN" dirty="0"/>
              <a:t>1801 </a:t>
            </a:r>
            <a:r>
              <a:rPr lang="zh-CN" altLang="zh-CN" dirty="0"/>
              <a:t>朱芳颖。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5856477" y="4249213"/>
            <a:ext cx="527709" cy="411594"/>
            <a:chOff x="5856477" y="4249213"/>
            <a:chExt cx="527709" cy="411594"/>
          </a:xfrm>
        </p:grpSpPr>
        <p:sp>
          <p:nvSpPr>
            <p:cNvPr id="41" name="椭圆 40"/>
            <p:cNvSpPr/>
            <p:nvPr/>
          </p:nvSpPr>
          <p:spPr>
            <a:xfrm>
              <a:off x="6078070" y="4576283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2" name="直接连接符 41"/>
            <p:cNvCxnSpPr>
              <a:stCxn id="41" idx="0"/>
            </p:cNvCxnSpPr>
            <p:nvPr/>
          </p:nvCxnSpPr>
          <p:spPr>
            <a:xfrm flipV="1">
              <a:off x="6120332" y="4510528"/>
              <a:ext cx="0" cy="65755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5856477" y="4249213"/>
              <a:ext cx="5277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25</a:t>
              </a:r>
              <a:r>
                <a:rPr lang="en-US" altLang="zh-CN" sz="1200" dirty="0"/>
                <a:t>%</a:t>
              </a:r>
              <a:endParaRPr lang="zh-CN" altLang="en-US" dirty="0"/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403924" y="5475993"/>
            <a:ext cx="450764" cy="380816"/>
            <a:chOff x="7403924" y="5475993"/>
            <a:chExt cx="450764" cy="380816"/>
          </a:xfrm>
        </p:grpSpPr>
        <p:sp>
          <p:nvSpPr>
            <p:cNvPr id="50" name="文本框 49"/>
            <p:cNvSpPr txBox="1"/>
            <p:nvPr/>
          </p:nvSpPr>
          <p:spPr>
            <a:xfrm>
              <a:off x="7403924" y="5518255"/>
              <a:ext cx="45076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-5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5" name="椭圆 24"/>
            <p:cNvSpPr/>
            <p:nvPr/>
          </p:nvSpPr>
          <p:spPr>
            <a:xfrm>
              <a:off x="7600448" y="5475993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10451923" y="5877948"/>
            <a:ext cx="554960" cy="344137"/>
            <a:chOff x="10451923" y="5877948"/>
            <a:chExt cx="554960" cy="344137"/>
          </a:xfrm>
        </p:grpSpPr>
        <p:sp>
          <p:nvSpPr>
            <p:cNvPr id="51" name="文本框 50"/>
            <p:cNvSpPr txBox="1"/>
            <p:nvPr/>
          </p:nvSpPr>
          <p:spPr>
            <a:xfrm>
              <a:off x="10451923" y="5883531"/>
              <a:ext cx="5549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-13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6" name="椭圆 25"/>
            <p:cNvSpPr/>
            <p:nvPr/>
          </p:nvSpPr>
          <p:spPr>
            <a:xfrm>
              <a:off x="10664761" y="5877948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4297308" y="5914982"/>
            <a:ext cx="564578" cy="396498"/>
            <a:chOff x="4297308" y="5914982"/>
            <a:chExt cx="564578" cy="396498"/>
          </a:xfrm>
        </p:grpSpPr>
        <p:sp>
          <p:nvSpPr>
            <p:cNvPr id="48" name="文本框 47"/>
            <p:cNvSpPr txBox="1"/>
            <p:nvPr/>
          </p:nvSpPr>
          <p:spPr>
            <a:xfrm>
              <a:off x="4297308" y="5972926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-17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7" name="椭圆 26"/>
            <p:cNvSpPr/>
            <p:nvPr/>
          </p:nvSpPr>
          <p:spPr>
            <a:xfrm>
              <a:off x="4537335" y="5914982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167247" y="5687532"/>
            <a:ext cx="564578" cy="369654"/>
            <a:chOff x="1167247" y="5687532"/>
            <a:chExt cx="564578" cy="369654"/>
          </a:xfrm>
        </p:grpSpPr>
        <p:sp>
          <p:nvSpPr>
            <p:cNvPr id="49" name="文本框 48"/>
            <p:cNvSpPr txBox="1"/>
            <p:nvPr/>
          </p:nvSpPr>
          <p:spPr>
            <a:xfrm>
              <a:off x="1167247" y="5718632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-10</a:t>
              </a:r>
              <a:r>
                <a:rPr lang="en-US" altLang="zh-CN" sz="1100" dirty="0"/>
                <a:t>%</a:t>
              </a:r>
              <a:endParaRPr lang="zh-CN" altLang="en-US" sz="1600" dirty="0"/>
            </a:p>
          </p:txBody>
        </p:sp>
        <p:sp>
          <p:nvSpPr>
            <p:cNvPr id="28" name="椭圆 27"/>
            <p:cNvSpPr/>
            <p:nvPr/>
          </p:nvSpPr>
          <p:spPr>
            <a:xfrm>
              <a:off x="1407274" y="5687532"/>
              <a:ext cx="84524" cy="845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28788675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6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50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7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2" presetClass="entr" presetSubtype="4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2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26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2" presetClass="entr" presetSubtype="1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/>
        </p:bldLst>
      </p:timing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06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30176" y="2615235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/>
              <a:t>系统出错处理设计</a:t>
            </a:r>
            <a:endParaRPr lang="zh-CN" altLang="zh-CN" sz="4000" dirty="0"/>
          </a:p>
        </p:txBody>
      </p:sp>
      <p:sp>
        <p:nvSpPr>
          <p:cNvPr id="7" name="文本框 6"/>
          <p:cNvSpPr txBox="1"/>
          <p:nvPr/>
        </p:nvSpPr>
        <p:spPr>
          <a:xfrm>
            <a:off x="5819523" y="3353674"/>
            <a:ext cx="1720343" cy="13726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测试计划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出错信息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补救措施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系统维护设计</a:t>
            </a:r>
          </a:p>
        </p:txBody>
      </p:sp>
    </p:spTree>
    <p:extLst>
      <p:ext uri="{BB962C8B-B14F-4D97-AF65-F5344CB8AC3E}">
        <p14:creationId xmlns:p14="http://schemas.microsoft.com/office/powerpoint/2010/main" val="212407109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2768657" cy="990217"/>
            <a:chOff x="64293" y="254705"/>
            <a:chExt cx="2768657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06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测试计划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20411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针对主要功能进行测试。</a:t>
            </a:r>
          </a:p>
          <a:p>
            <a:r>
              <a:rPr lang="zh-CN" altLang="zh-CN" b="1" dirty="0"/>
              <a:t>用户功能：</a:t>
            </a:r>
            <a:endParaRPr lang="zh-CN" altLang="zh-CN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116330"/>
              </p:ext>
            </p:extLst>
          </p:nvPr>
        </p:nvGraphicFramePr>
        <p:xfrm>
          <a:off x="912018" y="2359376"/>
          <a:ext cx="5427858" cy="407957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40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3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3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5207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操作成功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操作失败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4849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实名认证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成功提示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用户信息表显示该用户信息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失败提示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用户信息表未显示该用户信息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4849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申诉系统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成功提示</a:t>
                      </a:r>
                      <a:r>
                        <a:rPr lang="en-US" sz="1400" kern="100" dirty="0">
                          <a:effectLst/>
                        </a:rPr>
                        <a:t>+</a:t>
                      </a:r>
                      <a:r>
                        <a:rPr lang="zh-CN" sz="1400" kern="100" dirty="0">
                          <a:effectLst/>
                        </a:rPr>
                        <a:t>申诉表显示该申诉信息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失败提示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申诉表未显示该申诉信息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4849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关键字查询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显示包含该关键字的所有商品内容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显示其他内容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273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填写或修改用户信息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成功提示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用户信息表显示该用户修改后的信息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失败提示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用户信息表显示原始信息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273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收藏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收藏夹显示收藏商品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收藏夹表显示商品信息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收藏夹未显示收藏商品或收藏夹表未显示商品信息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2273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购物车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购物车显示添加的商品信息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购物车表显示商品信息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购物车未显示添加的商品信息或购物车表未显示商品信息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4849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提交订单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成功提示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订单表显示订单信息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失败提示</a:t>
                      </a:r>
                      <a:r>
                        <a:rPr lang="en-US" sz="1400" kern="100" dirty="0">
                          <a:effectLst/>
                        </a:rPr>
                        <a:t>+</a:t>
                      </a:r>
                      <a:r>
                        <a:rPr lang="zh-CN" sz="1400" kern="100" dirty="0">
                          <a:effectLst/>
                        </a:rPr>
                        <a:t>订单表未显示订单信息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468624"/>
              </p:ext>
            </p:extLst>
          </p:nvPr>
        </p:nvGraphicFramePr>
        <p:xfrm>
          <a:off x="6722750" y="2348088"/>
          <a:ext cx="4983829" cy="40538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901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68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68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评价系统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商品浏览界面显示评价信息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评价表显示评价信息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商品浏览界面未显示评价信息或评价表未显示评价信息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查询订单信息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显示所有订单信息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未显示所有订单信息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上传商品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商品浏览界面显示该商品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商品信息表显示商品信息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商品浏览界面未显示该商品或商品信息表未显示商品信息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修改商品信息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商品浏览界面显示该商品修改后的信息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商品信息表显示商品修改后的信息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商品浏览界面未显示该商品修改后的信息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商品信息表未显示商品修改后的信息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下架商品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商品浏览界面不显示该商品修改后的信息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商品信息表不显示商品修改后的信息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商品浏览界面显示该商品修改后的信息</a:t>
                      </a:r>
                      <a:r>
                        <a:rPr lang="en-US" sz="1400" kern="100" dirty="0">
                          <a:effectLst/>
                        </a:rPr>
                        <a:t>+</a:t>
                      </a:r>
                      <a:r>
                        <a:rPr lang="zh-CN" sz="1400" kern="100" dirty="0">
                          <a:effectLst/>
                        </a:rPr>
                        <a:t>商品信息表显示商品修改后的信息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5642532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" presetClass="entr" presetSubtype="1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heckerboard(across)">
                                          <p:cBhvr>
                                            <p:cTn id="1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5" presetClass="entr" presetSubtype="1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heckerboard(across)">
                                          <p:cBhvr>
                                            <p:cTn id="13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2768657" cy="990217"/>
            <a:chOff x="64293" y="254705"/>
            <a:chExt cx="2768657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06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测试计划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20411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针对主要功能进行测试。</a:t>
            </a:r>
          </a:p>
          <a:p>
            <a:r>
              <a:rPr lang="zh-CN" altLang="en-US" b="1" dirty="0"/>
              <a:t>管理员</a:t>
            </a:r>
            <a:r>
              <a:rPr lang="zh-CN" altLang="zh-CN" b="1" dirty="0"/>
              <a:t>功能：</a:t>
            </a:r>
            <a:endParaRPr lang="zh-CN" altLang="zh-CN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9917932"/>
              </p:ext>
            </p:extLst>
          </p:nvPr>
        </p:nvGraphicFramePr>
        <p:xfrm>
          <a:off x="1098621" y="2432701"/>
          <a:ext cx="6555245" cy="33584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845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53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85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531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操作成功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操作失败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21272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商品分类设置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商品浏览界面显示该商品分类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商品分类表显示该商品分类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商品浏览界面未显示该商品分类或商品分类表未显示该商品分类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0636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用户信息管理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用户信息表显示修改后的用户信息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用户信息表显示修改后的用户信息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21272">
                <a:tc>
                  <a:txBody>
                    <a:bodyPr/>
                    <a:lstStyle/>
                    <a:p>
                      <a:pPr indent="266700"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评价管理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商品浏览界面显示修改后的评价信息</a:t>
                      </a:r>
                      <a:r>
                        <a:rPr lang="en-US" sz="1400" kern="100">
                          <a:effectLst/>
                        </a:rPr>
                        <a:t>+</a:t>
                      </a:r>
                      <a:r>
                        <a:rPr lang="zh-CN" sz="1400" kern="100">
                          <a:effectLst/>
                        </a:rPr>
                        <a:t>评价表显示修改后的评价信息</a:t>
                      </a:r>
                      <a:endParaRPr lang="zh-CN" sz="105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商品浏览界面未显示修改后的评价信息</a:t>
                      </a:r>
                      <a:r>
                        <a:rPr lang="en-US" sz="1400" kern="100" dirty="0">
                          <a:effectLst/>
                        </a:rPr>
                        <a:t>+</a:t>
                      </a:r>
                      <a:r>
                        <a:rPr lang="zh-CN" sz="1400" kern="100" dirty="0">
                          <a:effectLst/>
                        </a:rPr>
                        <a:t>评价表未显示修改后的评价信息</a:t>
                      </a:r>
                      <a:endParaRPr lang="zh-CN" sz="105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5415156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2768657" cy="990217"/>
            <a:chOff x="64293" y="254705"/>
            <a:chExt cx="2768657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06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出错信息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683896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由于输入信息不符合规范</a:t>
            </a:r>
            <a:r>
              <a:rPr lang="en-US" altLang="zh-CN" dirty="0"/>
              <a:t>(</a:t>
            </a:r>
            <a:r>
              <a:rPr lang="zh-CN" altLang="zh-CN" dirty="0"/>
              <a:t>如：商品数量为负数等</a:t>
            </a:r>
            <a:r>
              <a:rPr lang="en-US" altLang="zh-CN" dirty="0"/>
              <a:t>)</a:t>
            </a:r>
            <a:r>
              <a:rPr lang="zh-CN" altLang="zh-CN" dirty="0"/>
              <a:t>，称之为软错误</a:t>
            </a:r>
          </a:p>
          <a:p>
            <a:r>
              <a:rPr lang="zh-CN" altLang="zh-CN" dirty="0"/>
              <a:t>由于硬件方面的错误</a:t>
            </a:r>
            <a:r>
              <a:rPr lang="en-US" altLang="zh-CN" dirty="0"/>
              <a:t>(</a:t>
            </a:r>
            <a:r>
              <a:rPr lang="zh-CN" altLang="zh-CN" dirty="0"/>
              <a:t>如：网络传输超时、硬件出错等</a:t>
            </a:r>
            <a:r>
              <a:rPr lang="en-US" altLang="zh-CN" dirty="0"/>
              <a:t>)</a:t>
            </a:r>
            <a:r>
              <a:rPr lang="zh-CN" altLang="zh-CN" dirty="0"/>
              <a:t>，称之为硬错误；</a:t>
            </a:r>
          </a:p>
          <a:p>
            <a:r>
              <a:rPr lang="zh-CN" altLang="zh-CN" dirty="0"/>
              <a:t>对于一些关键的操作</a:t>
            </a:r>
            <a:r>
              <a:rPr lang="en-US" altLang="zh-CN" dirty="0"/>
              <a:t>(</a:t>
            </a:r>
            <a:r>
              <a:rPr lang="zh-CN" altLang="zh-CN" dirty="0"/>
              <a:t>如：删除操作</a:t>
            </a:r>
            <a:r>
              <a:rPr lang="en-US" altLang="zh-CN" dirty="0"/>
              <a:t>) </a:t>
            </a:r>
            <a:r>
              <a:rPr lang="zh-CN" altLang="zh-CN" dirty="0"/>
              <a:t>应该提供提示确认机制；</a:t>
            </a:r>
          </a:p>
          <a:p>
            <a:r>
              <a:rPr lang="zh-CN" altLang="zh-CN" dirty="0"/>
              <a:t>对于数据、测试文档，都是要提供相应的保密措施设置。</a:t>
            </a: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609833"/>
              </p:ext>
            </p:extLst>
          </p:nvPr>
        </p:nvGraphicFramePr>
        <p:xfrm>
          <a:off x="1006809" y="2666105"/>
          <a:ext cx="8408124" cy="391531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8027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27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27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623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错误类型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子项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错误原因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6233"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数据库错误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连接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连接超时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295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连接断开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623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数据库本身</a:t>
                      </a:r>
                      <a:endParaRPr lang="zh-CN" sz="12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数据库代码出错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623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数据库溢出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6233"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TCP</a:t>
                      </a:r>
                      <a:r>
                        <a:rPr lang="zh-CN" sz="1200" kern="100">
                          <a:effectLst/>
                        </a:rPr>
                        <a:t>连接错误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连接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连接超时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295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连接断开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623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其他</a:t>
                      </a:r>
                      <a:r>
                        <a:rPr lang="en-US" sz="1200" kern="100">
                          <a:effectLst/>
                        </a:rPr>
                        <a:t>TCP</a:t>
                      </a:r>
                      <a:r>
                        <a:rPr lang="zh-CN" sz="1200" kern="100">
                          <a:effectLst/>
                        </a:rPr>
                        <a:t>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</a:rPr>
                        <a:t>Socket</a:t>
                      </a:r>
                      <a:r>
                        <a:rPr lang="zh-CN" sz="1200" kern="100">
                          <a:effectLst/>
                        </a:rPr>
                        <a:t>自身错误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6233">
                <a:tc rowSpan="5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系统部分自定义错误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权限错误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管理员权限设置故障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623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输入错误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身份证号位数错误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为空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623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院系班级错误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为空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295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手机号码错误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为空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6233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查找错误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为查找到符合要求的记录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96233"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链接错误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内部链接错误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网页链接错误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4295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文件</a:t>
                      </a:r>
                      <a:r>
                        <a:rPr lang="en-US" sz="1200" kern="100">
                          <a:effectLst/>
                        </a:rPr>
                        <a:t>/</a:t>
                      </a:r>
                      <a:r>
                        <a:rPr lang="zh-CN" sz="1200" kern="100">
                          <a:effectLst/>
                        </a:rPr>
                        <a:t>图片链接错误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9246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外部链接错误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</a:rPr>
                        <a:t>页面休整或者其他错误无法打开</a:t>
                      </a:r>
                      <a:endParaRPr lang="zh-CN" sz="1200" kern="10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9246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</a:rPr>
                        <a:t>链接网址维护或其他错误无法打开</a:t>
                      </a:r>
                      <a:endParaRPr lang="zh-CN" sz="1200" kern="100" dirty="0">
                        <a:effectLst/>
                        <a:latin typeface="等线" charset="-122"/>
                        <a:ea typeface="等线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2310113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2768657" cy="990217"/>
            <a:chOff x="64293" y="254705"/>
            <a:chExt cx="2768657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06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补救措施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683896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对于软错误，需要在添加</a:t>
            </a:r>
            <a:r>
              <a:rPr lang="en-US" altLang="zh-CN" dirty="0"/>
              <a:t>/</a:t>
            </a:r>
            <a:r>
              <a:rPr lang="zh-CN" altLang="zh-CN" dirty="0"/>
              <a:t>修改操作中及时对输入数据进行验证，分析错误的类型，并且给出相应的错误提示语句，传送到客户端上。</a:t>
            </a:r>
          </a:p>
          <a:p>
            <a:r>
              <a:rPr lang="zh-CN" altLang="zh-CN" dirty="0"/>
              <a:t>对于硬错误</a:t>
            </a:r>
            <a:r>
              <a:rPr lang="en-US" altLang="zh-CN" dirty="0"/>
              <a:t>,</a:t>
            </a:r>
            <a:r>
              <a:rPr lang="zh-CN" altLang="zh-CN" dirty="0"/>
              <a:t>错误类型比较少而且比较明确，所以可以在可能出错的地方中输出相应的出错语句，并将程序重置，最后返回输出阶段。</a:t>
            </a:r>
          </a:p>
          <a:p>
            <a:pPr lvl="0"/>
            <a:r>
              <a:rPr lang="zh-CN" altLang="zh-CN" dirty="0"/>
              <a:t>后备技术：周期性的把磁盘信息记录在案。</a:t>
            </a:r>
          </a:p>
          <a:p>
            <a:pPr lvl="0"/>
            <a:r>
              <a:rPr lang="zh-CN" altLang="zh-CN" dirty="0"/>
              <a:t>降效技术：限制用户数量。</a:t>
            </a:r>
          </a:p>
          <a:p>
            <a:pPr lvl="0"/>
            <a:r>
              <a:rPr lang="zh-CN" altLang="zh-CN" dirty="0"/>
              <a:t>恢复及再启动技术：</a:t>
            </a:r>
          </a:p>
          <a:p>
            <a:r>
              <a:rPr lang="zh-CN" altLang="zh-CN" dirty="0"/>
              <a:t>Ⅰ</a:t>
            </a:r>
            <a:r>
              <a:rPr lang="en-US" altLang="zh-CN" dirty="0"/>
              <a:t>.</a:t>
            </a:r>
            <a:r>
              <a:rPr lang="zh-CN" altLang="zh-CN" dirty="0"/>
              <a:t>检查点设置与恢复；</a:t>
            </a:r>
          </a:p>
          <a:p>
            <a:r>
              <a:rPr lang="zh-CN" altLang="zh-CN" dirty="0"/>
              <a:t>Ⅱ</a:t>
            </a:r>
            <a:r>
              <a:rPr lang="en-US" altLang="zh-CN" dirty="0"/>
              <a:t>.</a:t>
            </a:r>
            <a:r>
              <a:rPr lang="zh-CN" altLang="zh-CN" dirty="0"/>
              <a:t>重新启动程序。</a:t>
            </a:r>
          </a:p>
        </p:txBody>
      </p:sp>
    </p:spTree>
    <p:extLst>
      <p:ext uri="{BB962C8B-B14F-4D97-AF65-F5344CB8AC3E}">
        <p14:creationId xmlns:p14="http://schemas.microsoft.com/office/powerpoint/2010/main" val="345630205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3589394" cy="990217"/>
            <a:chOff x="64293" y="254705"/>
            <a:chExt cx="3589394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06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zh-CN" sz="3200" b="1" dirty="0"/>
                <a:t>系统维护设计</a:t>
              </a:r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006809" y="1188775"/>
            <a:ext cx="68389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数据库维护：</a:t>
            </a:r>
          </a:p>
          <a:p>
            <a:r>
              <a:rPr lang="zh-CN" altLang="zh-CN" dirty="0"/>
              <a:t>定期备份数据库，定期检测数据库的一致性，定期查看操作日志等；</a:t>
            </a:r>
          </a:p>
          <a:p>
            <a:r>
              <a:rPr lang="zh-CN" altLang="zh-CN" dirty="0"/>
              <a:t>文件方面：对于下架商品等，定期删除相关文件，减少数据量。</a:t>
            </a:r>
          </a:p>
        </p:txBody>
      </p:sp>
    </p:spTree>
    <p:extLst>
      <p:ext uri="{BB962C8B-B14F-4D97-AF65-F5344CB8AC3E}">
        <p14:creationId xmlns:p14="http://schemas.microsoft.com/office/powerpoint/2010/main" val="6465706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2768657" cy="990217"/>
            <a:chOff x="64293" y="254705"/>
            <a:chExt cx="2768657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1847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/>
                <a:t>会议记录</a:t>
              </a:r>
              <a:endParaRPr lang="zh-CN" altLang="zh-CN" sz="3200" b="1" dirty="0"/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2542097" y="1493576"/>
            <a:ext cx="683896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乔：我分配一下总体设计的任务：我负责总体设计部分，李欣飏负责接口和系统数据结构设计，吴智宏负责运行设计部分。有什么问题吗</a:t>
            </a:r>
          </a:p>
          <a:p>
            <a:r>
              <a:rPr lang="zh-CN" altLang="zh-CN" dirty="0"/>
              <a:t>吴：</a:t>
            </a:r>
            <a:r>
              <a:rPr lang="en-US" altLang="zh-CN" dirty="0"/>
              <a:t>4</a:t>
            </a:r>
            <a:r>
              <a:rPr lang="zh-CN" altLang="zh-CN" dirty="0"/>
              <a:t>以后的工作量比较大，可能的话一起做。</a:t>
            </a:r>
          </a:p>
          <a:p>
            <a:r>
              <a:rPr lang="zh-CN" altLang="zh-CN" dirty="0"/>
              <a:t>乔：那数据库我和李欣飏一起完成。</a:t>
            </a:r>
          </a:p>
          <a:p>
            <a:r>
              <a:rPr lang="zh-CN" altLang="zh-CN" dirty="0"/>
              <a:t>吴：接口部分我找了一些资料，李欣飏你去这个网站看看，是微信小程序接口的官网</a:t>
            </a:r>
          </a:p>
          <a:p>
            <a:r>
              <a:rPr lang="zh-CN" altLang="zh-CN" dirty="0"/>
              <a:t>（</a:t>
            </a:r>
            <a:r>
              <a:rPr lang="en-US" altLang="zh-CN" dirty="0"/>
              <a:t>https://</a:t>
            </a:r>
            <a:r>
              <a:rPr lang="en-US" altLang="zh-CN" dirty="0" err="1"/>
              <a:t>developers.weixin.qq.com</a:t>
            </a:r>
            <a:r>
              <a:rPr lang="en-US" altLang="zh-CN" dirty="0"/>
              <a:t>/</a:t>
            </a:r>
            <a:r>
              <a:rPr lang="en-US" altLang="zh-CN" dirty="0" err="1"/>
              <a:t>miniprogram</a:t>
            </a:r>
            <a:r>
              <a:rPr lang="en-US" altLang="zh-CN" dirty="0"/>
              <a:t>/dev/</a:t>
            </a:r>
            <a:r>
              <a:rPr lang="en-US" altLang="zh-CN" dirty="0" err="1"/>
              <a:t>api</a:t>
            </a:r>
            <a:r>
              <a:rPr lang="en-US" altLang="zh-CN" dirty="0"/>
              <a:t>/?q=</a:t>
            </a:r>
            <a:r>
              <a:rPr lang="zh-CN" altLang="zh-CN" dirty="0"/>
              <a:t>）。</a:t>
            </a:r>
          </a:p>
          <a:p>
            <a:r>
              <a:rPr lang="zh-CN" altLang="zh-CN" dirty="0"/>
              <a:t>吴：软件需求说明书里的</a:t>
            </a:r>
            <a:r>
              <a:rPr lang="en-US" altLang="zh-CN" dirty="0"/>
              <a:t>HTTPS</a:t>
            </a:r>
            <a:r>
              <a:rPr lang="zh-CN" altLang="zh-CN" dirty="0"/>
              <a:t>接口是申请网络请求，你写的是交互，感觉改一下更好</a:t>
            </a:r>
          </a:p>
          <a:p>
            <a:r>
              <a:rPr lang="zh-CN" altLang="zh-CN" dirty="0"/>
              <a:t>。</a:t>
            </a:r>
            <a:r>
              <a:rPr lang="en-US" altLang="zh-CN" dirty="0"/>
              <a:t> </a:t>
            </a:r>
            <a:endParaRPr lang="zh-CN" altLang="zh-CN" dirty="0"/>
          </a:p>
          <a:p>
            <a:r>
              <a:rPr lang="zh-CN" altLang="zh-CN" dirty="0"/>
              <a:t>李：我查到的是客户端和服务器交互的接口，我把申请网络请求加上。</a:t>
            </a:r>
          </a:p>
          <a:p>
            <a:r>
              <a:rPr lang="zh-CN" altLang="zh-CN" dirty="0"/>
              <a:t>乔：吴智宏你运行那部分完成的怎么样了</a:t>
            </a:r>
            <a:r>
              <a:rPr lang="en-US" altLang="zh-CN" dirty="0"/>
              <a:t> </a:t>
            </a:r>
            <a:endParaRPr lang="zh-CN" altLang="zh-CN" dirty="0"/>
          </a:p>
          <a:p>
            <a:r>
              <a:rPr lang="zh-CN" altLang="zh-CN" dirty="0"/>
              <a:t>吴：我还在找关于购物车部分的资料</a:t>
            </a:r>
          </a:p>
          <a:p>
            <a:r>
              <a:rPr lang="zh-CN" altLang="zh-CN" dirty="0"/>
              <a:t>乔：李欣飏你数据库设计有问题吗</a:t>
            </a:r>
          </a:p>
          <a:p>
            <a:r>
              <a:rPr lang="zh-CN" altLang="zh-CN" dirty="0"/>
              <a:t>李：我一个人做不完，乔寒月你帮我做一部分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乔：尽量在周日前完成提交</a:t>
            </a:r>
            <a:endParaRPr lang="zh-CN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3510844" y="3070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5038010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2768657" cy="990217"/>
            <a:chOff x="64293" y="254705"/>
            <a:chExt cx="2768657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1847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b="1" dirty="0"/>
                <a:t>组员评价</a:t>
              </a:r>
              <a:endParaRPr lang="zh-CN" altLang="zh-CN" sz="3200" b="1" dirty="0"/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2914631" y="2362820"/>
            <a:ext cx="68389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乔寒月：负责引言、总体设计、系统出错设计、界面原型设计</a:t>
            </a:r>
            <a:endParaRPr lang="en-US" altLang="zh-CN" dirty="0"/>
          </a:p>
          <a:p>
            <a:r>
              <a:rPr lang="zh-CN" altLang="zh-CN" dirty="0"/>
              <a:t>李欣飏 </a:t>
            </a:r>
            <a:r>
              <a:rPr lang="zh-CN" altLang="en-US" dirty="0"/>
              <a:t>：负责接口设计、系统数据结构设计、界面原型设计</a:t>
            </a:r>
            <a:endParaRPr lang="en-US" altLang="zh-CN" dirty="0"/>
          </a:p>
          <a:p>
            <a:r>
              <a:rPr lang="zh-CN" altLang="en-US" dirty="0"/>
              <a:t>吴智宏：负责运行设计、</a:t>
            </a:r>
            <a:r>
              <a:rPr lang="en-US" altLang="zh-CN" dirty="0"/>
              <a:t>PPT</a:t>
            </a:r>
            <a:r>
              <a:rPr lang="zh-CN" altLang="en-US" dirty="0"/>
              <a:t>制作、整理会议纪要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评分：</a:t>
            </a:r>
            <a:endParaRPr lang="en-US" altLang="zh-CN" dirty="0"/>
          </a:p>
          <a:p>
            <a:r>
              <a:rPr lang="zh-CN" altLang="en-US" dirty="0"/>
              <a:t>乔寒月：</a:t>
            </a:r>
            <a:r>
              <a:rPr lang="en-US" altLang="zh-CN" dirty="0"/>
              <a:t>95</a:t>
            </a:r>
          </a:p>
          <a:p>
            <a:r>
              <a:rPr lang="zh-CN" altLang="en-US" dirty="0"/>
              <a:t>吴智宏：</a:t>
            </a:r>
            <a:r>
              <a:rPr lang="en-US" altLang="zh-CN" dirty="0"/>
              <a:t>70</a:t>
            </a:r>
          </a:p>
          <a:p>
            <a:r>
              <a:rPr lang="zh-CN" altLang="zh-CN" dirty="0"/>
              <a:t>李欣飏</a:t>
            </a:r>
            <a:r>
              <a:rPr lang="zh-CN" altLang="en-US" dirty="0"/>
              <a:t>：</a:t>
            </a:r>
            <a:r>
              <a:rPr lang="en-US" altLang="zh-CN" dirty="0"/>
              <a:t>90</a:t>
            </a:r>
            <a:endParaRPr lang="zh-CN" altLang="zh-CN" dirty="0"/>
          </a:p>
        </p:txBody>
      </p:sp>
      <p:sp>
        <p:nvSpPr>
          <p:cNvPr id="3" name="文本框 2"/>
          <p:cNvSpPr txBox="1"/>
          <p:nvPr/>
        </p:nvSpPr>
        <p:spPr>
          <a:xfrm>
            <a:off x="3510844" y="3070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80832792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4293" y="254705"/>
            <a:ext cx="1127247" cy="990217"/>
            <a:chOff x="64293" y="254705"/>
            <a:chExt cx="1127247" cy="9902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31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9405" y="549008"/>
              <a:ext cx="1847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2000" dirty="0">
                <a:latin typeface="+mj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006809" y="465389"/>
              <a:ext cx="1847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zh-CN" sz="3200" b="1" dirty="0"/>
            </a:p>
          </p:txBody>
        </p:sp>
      </p:grpSp>
      <p:sp>
        <p:nvSpPr>
          <p:cNvPr id="26" name="椭圆 25"/>
          <p:cNvSpPr/>
          <p:nvPr/>
        </p:nvSpPr>
        <p:spPr>
          <a:xfrm>
            <a:off x="10664761" y="5877948"/>
            <a:ext cx="84524" cy="84524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4979101" y="2285748"/>
            <a:ext cx="68389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/>
              <a:t>Q&amp;A</a:t>
            </a:r>
            <a:endParaRPr lang="zh-CN" altLang="zh-CN" sz="9600" dirty="0"/>
          </a:p>
        </p:txBody>
      </p:sp>
      <p:sp>
        <p:nvSpPr>
          <p:cNvPr id="3" name="文本框 2"/>
          <p:cNvSpPr txBox="1"/>
          <p:nvPr/>
        </p:nvSpPr>
        <p:spPr>
          <a:xfrm>
            <a:off x="3510844" y="30705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7963109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100" y="794874"/>
            <a:ext cx="5017182" cy="4945002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492313" y="1054074"/>
            <a:ext cx="4732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2</a:t>
            </a:r>
            <a:endParaRPr lang="zh-CN" altLang="en-US" sz="48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64477" y="1604322"/>
            <a:ext cx="328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0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004819" y="1951042"/>
            <a:ext cx="3289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1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336872" y="2007298"/>
            <a:ext cx="5469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>
                <a:solidFill>
                  <a:schemeClr val="bg1">
                    <a:lumMod val="75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9</a:t>
            </a:r>
            <a:endParaRPr lang="zh-CN" altLang="en-US" sz="6000" b="1" dirty="0">
              <a:solidFill>
                <a:schemeClr val="bg1">
                  <a:lumMod val="75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7" name="AutoShape 34"/>
          <p:cNvSpPr>
            <a:spLocks noChangeAspect="1" noChangeArrowheads="1" noTextEdit="1"/>
          </p:cNvSpPr>
          <p:nvPr/>
        </p:nvSpPr>
        <p:spPr bwMode="auto">
          <a:xfrm>
            <a:off x="1157288" y="128588"/>
            <a:ext cx="5299075" cy="425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36"/>
          <p:cNvSpPr>
            <a:spLocks/>
          </p:cNvSpPr>
          <p:nvPr/>
        </p:nvSpPr>
        <p:spPr bwMode="auto">
          <a:xfrm>
            <a:off x="771526" y="60326"/>
            <a:ext cx="6002338" cy="4419600"/>
          </a:xfrm>
          <a:custGeom>
            <a:avLst/>
            <a:gdLst>
              <a:gd name="T0" fmla="*/ 410 w 1478"/>
              <a:gd name="T1" fmla="*/ 1046 h 1090"/>
              <a:gd name="T2" fmla="*/ 118 w 1478"/>
              <a:gd name="T3" fmla="*/ 624 h 1090"/>
              <a:gd name="T4" fmla="*/ 754 w 1478"/>
              <a:gd name="T5" fmla="*/ 20 h 1090"/>
              <a:gd name="T6" fmla="*/ 1374 w 1478"/>
              <a:gd name="T7" fmla="*/ 502 h 1090"/>
              <a:gd name="T8" fmla="*/ 982 w 1478"/>
              <a:gd name="T9" fmla="*/ 1046 h 1090"/>
              <a:gd name="T10" fmla="*/ 410 w 1478"/>
              <a:gd name="T11" fmla="*/ 1046 h 10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78" h="1090">
                <a:moveTo>
                  <a:pt x="410" y="1046"/>
                </a:moveTo>
                <a:cubicBezTo>
                  <a:pt x="410" y="1046"/>
                  <a:pt x="0" y="1016"/>
                  <a:pt x="118" y="624"/>
                </a:cubicBezTo>
                <a:cubicBezTo>
                  <a:pt x="236" y="232"/>
                  <a:pt x="482" y="0"/>
                  <a:pt x="754" y="20"/>
                </a:cubicBezTo>
                <a:cubicBezTo>
                  <a:pt x="1026" y="40"/>
                  <a:pt x="1270" y="144"/>
                  <a:pt x="1374" y="502"/>
                </a:cubicBezTo>
                <a:cubicBezTo>
                  <a:pt x="1478" y="860"/>
                  <a:pt x="1264" y="1002"/>
                  <a:pt x="982" y="1046"/>
                </a:cubicBezTo>
                <a:cubicBezTo>
                  <a:pt x="700" y="1090"/>
                  <a:pt x="410" y="1046"/>
                  <a:pt x="410" y="1046"/>
                </a:cubicBezTo>
                <a:close/>
              </a:path>
            </a:pathLst>
          </a:custGeom>
          <a:noFill/>
          <a:ln w="4763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37"/>
          <p:cNvSpPr>
            <a:spLocks/>
          </p:cNvSpPr>
          <p:nvPr/>
        </p:nvSpPr>
        <p:spPr bwMode="auto">
          <a:xfrm>
            <a:off x="950913" y="144463"/>
            <a:ext cx="5773738" cy="4275138"/>
          </a:xfrm>
          <a:custGeom>
            <a:avLst/>
            <a:gdLst>
              <a:gd name="T0" fmla="*/ 731 w 1422"/>
              <a:gd name="T1" fmla="*/ 19 h 1054"/>
              <a:gd name="T2" fmla="*/ 1323 w 1422"/>
              <a:gd name="T3" fmla="*/ 484 h 1054"/>
              <a:gd name="T4" fmla="*/ 947 w 1422"/>
              <a:gd name="T5" fmla="*/ 1008 h 1054"/>
              <a:gd name="T6" fmla="*/ 391 w 1422"/>
              <a:gd name="T7" fmla="*/ 1007 h 1054"/>
              <a:gd name="T8" fmla="*/ 108 w 1422"/>
              <a:gd name="T9" fmla="*/ 600 h 1054"/>
              <a:gd name="T10" fmla="*/ 115 w 1422"/>
              <a:gd name="T11" fmla="*/ 576 h 1054"/>
              <a:gd name="T12" fmla="*/ 212 w 1422"/>
              <a:gd name="T13" fmla="*/ 349 h 1054"/>
              <a:gd name="T14" fmla="*/ 731 w 1422"/>
              <a:gd name="T15" fmla="*/ 19 h 10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2" h="1054">
                <a:moveTo>
                  <a:pt x="731" y="19"/>
                </a:moveTo>
                <a:cubicBezTo>
                  <a:pt x="992" y="44"/>
                  <a:pt x="1225" y="142"/>
                  <a:pt x="1323" y="484"/>
                </a:cubicBezTo>
                <a:cubicBezTo>
                  <a:pt x="1422" y="827"/>
                  <a:pt x="1216" y="963"/>
                  <a:pt x="947" y="1008"/>
                </a:cubicBezTo>
                <a:cubicBezTo>
                  <a:pt x="676" y="1054"/>
                  <a:pt x="392" y="1012"/>
                  <a:pt x="391" y="1007"/>
                </a:cubicBezTo>
                <a:cubicBezTo>
                  <a:pt x="389" y="1003"/>
                  <a:pt x="0" y="975"/>
                  <a:pt x="108" y="600"/>
                </a:cubicBezTo>
                <a:cubicBezTo>
                  <a:pt x="110" y="592"/>
                  <a:pt x="112" y="584"/>
                  <a:pt x="115" y="576"/>
                </a:cubicBezTo>
                <a:cubicBezTo>
                  <a:pt x="140" y="493"/>
                  <a:pt x="172" y="417"/>
                  <a:pt x="212" y="349"/>
                </a:cubicBezTo>
                <a:cubicBezTo>
                  <a:pt x="340" y="129"/>
                  <a:pt x="530" y="0"/>
                  <a:pt x="731" y="19"/>
                </a:cubicBezTo>
                <a:close/>
              </a:path>
            </a:pathLst>
          </a:custGeom>
          <a:noFill/>
          <a:ln w="4763" cap="flat">
            <a:solidFill>
              <a:srgbClr val="E8E8E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38"/>
          <p:cNvSpPr>
            <a:spLocks/>
          </p:cNvSpPr>
          <p:nvPr/>
        </p:nvSpPr>
        <p:spPr bwMode="auto">
          <a:xfrm>
            <a:off x="1125538" y="209551"/>
            <a:ext cx="5546725" cy="4152900"/>
          </a:xfrm>
          <a:custGeom>
            <a:avLst/>
            <a:gdLst>
              <a:gd name="T0" fmla="*/ 709 w 1366"/>
              <a:gd name="T1" fmla="*/ 23 h 1024"/>
              <a:gd name="T2" fmla="*/ 1273 w 1366"/>
              <a:gd name="T3" fmla="*/ 472 h 1024"/>
              <a:gd name="T4" fmla="*/ 912 w 1366"/>
              <a:gd name="T5" fmla="*/ 976 h 1024"/>
              <a:gd name="T6" fmla="*/ 372 w 1366"/>
              <a:gd name="T7" fmla="*/ 974 h 1024"/>
              <a:gd name="T8" fmla="*/ 98 w 1366"/>
              <a:gd name="T9" fmla="*/ 581 h 1024"/>
              <a:gd name="T10" fmla="*/ 104 w 1366"/>
              <a:gd name="T11" fmla="*/ 558 h 1024"/>
              <a:gd name="T12" fmla="*/ 199 w 1366"/>
              <a:gd name="T13" fmla="*/ 336 h 1024"/>
              <a:gd name="T14" fmla="*/ 709 w 1366"/>
              <a:gd name="T15" fmla="*/ 23 h 10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66" h="1024">
                <a:moveTo>
                  <a:pt x="709" y="23"/>
                </a:moveTo>
                <a:cubicBezTo>
                  <a:pt x="959" y="52"/>
                  <a:pt x="1181" y="145"/>
                  <a:pt x="1273" y="472"/>
                </a:cubicBezTo>
                <a:cubicBezTo>
                  <a:pt x="1366" y="799"/>
                  <a:pt x="1169" y="929"/>
                  <a:pt x="912" y="976"/>
                </a:cubicBezTo>
                <a:cubicBezTo>
                  <a:pt x="653" y="1024"/>
                  <a:pt x="375" y="984"/>
                  <a:pt x="372" y="974"/>
                </a:cubicBezTo>
                <a:cubicBezTo>
                  <a:pt x="370" y="966"/>
                  <a:pt x="0" y="939"/>
                  <a:pt x="98" y="581"/>
                </a:cubicBezTo>
                <a:cubicBezTo>
                  <a:pt x="101" y="573"/>
                  <a:pt x="102" y="565"/>
                  <a:pt x="104" y="558"/>
                </a:cubicBezTo>
                <a:cubicBezTo>
                  <a:pt x="128" y="478"/>
                  <a:pt x="158" y="404"/>
                  <a:pt x="199" y="336"/>
                </a:cubicBezTo>
                <a:cubicBezTo>
                  <a:pt x="323" y="128"/>
                  <a:pt x="512" y="0"/>
                  <a:pt x="709" y="23"/>
                </a:cubicBezTo>
                <a:close/>
              </a:path>
            </a:pathLst>
          </a:custGeom>
          <a:noFill/>
          <a:ln w="4763" cap="flat">
            <a:solidFill>
              <a:srgbClr val="E6E6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39"/>
          <p:cNvSpPr>
            <a:spLocks/>
          </p:cNvSpPr>
          <p:nvPr/>
        </p:nvSpPr>
        <p:spPr bwMode="auto">
          <a:xfrm>
            <a:off x="1303338" y="271463"/>
            <a:ext cx="5319713" cy="4029075"/>
          </a:xfrm>
          <a:custGeom>
            <a:avLst/>
            <a:gdLst>
              <a:gd name="T0" fmla="*/ 686 w 1310"/>
              <a:gd name="T1" fmla="*/ 28 h 994"/>
              <a:gd name="T2" fmla="*/ 1223 w 1310"/>
              <a:gd name="T3" fmla="*/ 460 h 994"/>
              <a:gd name="T4" fmla="*/ 877 w 1310"/>
              <a:gd name="T5" fmla="*/ 944 h 994"/>
              <a:gd name="T6" fmla="*/ 353 w 1310"/>
              <a:gd name="T7" fmla="*/ 941 h 994"/>
              <a:gd name="T8" fmla="*/ 88 w 1310"/>
              <a:gd name="T9" fmla="*/ 563 h 994"/>
              <a:gd name="T10" fmla="*/ 93 w 1310"/>
              <a:gd name="T11" fmla="*/ 540 h 994"/>
              <a:gd name="T12" fmla="*/ 184 w 1310"/>
              <a:gd name="T13" fmla="*/ 324 h 994"/>
              <a:gd name="T14" fmla="*/ 686 w 1310"/>
              <a:gd name="T15" fmla="*/ 28 h 9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10" h="994">
                <a:moveTo>
                  <a:pt x="686" y="28"/>
                </a:moveTo>
                <a:cubicBezTo>
                  <a:pt x="925" y="62"/>
                  <a:pt x="1135" y="148"/>
                  <a:pt x="1223" y="460"/>
                </a:cubicBezTo>
                <a:cubicBezTo>
                  <a:pt x="1310" y="773"/>
                  <a:pt x="1121" y="895"/>
                  <a:pt x="877" y="944"/>
                </a:cubicBezTo>
                <a:cubicBezTo>
                  <a:pt x="628" y="994"/>
                  <a:pt x="357" y="956"/>
                  <a:pt x="353" y="941"/>
                </a:cubicBezTo>
                <a:cubicBezTo>
                  <a:pt x="349" y="929"/>
                  <a:pt x="0" y="904"/>
                  <a:pt x="88" y="563"/>
                </a:cubicBezTo>
                <a:cubicBezTo>
                  <a:pt x="90" y="556"/>
                  <a:pt x="91" y="548"/>
                  <a:pt x="93" y="540"/>
                </a:cubicBezTo>
                <a:cubicBezTo>
                  <a:pt x="114" y="464"/>
                  <a:pt x="142" y="392"/>
                  <a:pt x="184" y="324"/>
                </a:cubicBezTo>
                <a:cubicBezTo>
                  <a:pt x="305" y="129"/>
                  <a:pt x="493" y="0"/>
                  <a:pt x="686" y="28"/>
                </a:cubicBezTo>
                <a:close/>
              </a:path>
            </a:pathLst>
          </a:custGeom>
          <a:noFill/>
          <a:ln w="4763" cap="flat">
            <a:solidFill>
              <a:srgbClr val="E4E4E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40"/>
          <p:cNvSpPr>
            <a:spLocks/>
          </p:cNvSpPr>
          <p:nvPr/>
        </p:nvSpPr>
        <p:spPr bwMode="auto">
          <a:xfrm>
            <a:off x="1477963" y="334963"/>
            <a:ext cx="5092700" cy="3905250"/>
          </a:xfrm>
          <a:custGeom>
            <a:avLst/>
            <a:gdLst>
              <a:gd name="T0" fmla="*/ 664 w 1254"/>
              <a:gd name="T1" fmla="*/ 32 h 963"/>
              <a:gd name="T2" fmla="*/ 1173 w 1254"/>
              <a:gd name="T3" fmla="*/ 448 h 963"/>
              <a:gd name="T4" fmla="*/ 843 w 1254"/>
              <a:gd name="T5" fmla="*/ 911 h 963"/>
              <a:gd name="T6" fmla="*/ 334 w 1254"/>
              <a:gd name="T7" fmla="*/ 908 h 963"/>
              <a:gd name="T8" fmla="*/ 79 w 1254"/>
              <a:gd name="T9" fmla="*/ 544 h 963"/>
              <a:gd name="T10" fmla="*/ 83 w 1254"/>
              <a:gd name="T11" fmla="*/ 522 h 963"/>
              <a:gd name="T12" fmla="*/ 171 w 1254"/>
              <a:gd name="T13" fmla="*/ 311 h 963"/>
              <a:gd name="T14" fmla="*/ 664 w 1254"/>
              <a:gd name="T15" fmla="*/ 32 h 9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54" h="963">
                <a:moveTo>
                  <a:pt x="664" y="32"/>
                </a:moveTo>
                <a:cubicBezTo>
                  <a:pt x="892" y="70"/>
                  <a:pt x="1091" y="151"/>
                  <a:pt x="1173" y="448"/>
                </a:cubicBezTo>
                <a:cubicBezTo>
                  <a:pt x="1254" y="745"/>
                  <a:pt x="1074" y="861"/>
                  <a:pt x="843" y="911"/>
                </a:cubicBezTo>
                <a:cubicBezTo>
                  <a:pt x="605" y="963"/>
                  <a:pt x="340" y="927"/>
                  <a:pt x="334" y="908"/>
                </a:cubicBezTo>
                <a:cubicBezTo>
                  <a:pt x="330" y="892"/>
                  <a:pt x="0" y="868"/>
                  <a:pt x="79" y="544"/>
                </a:cubicBezTo>
                <a:cubicBezTo>
                  <a:pt x="81" y="537"/>
                  <a:pt x="81" y="529"/>
                  <a:pt x="83" y="522"/>
                </a:cubicBezTo>
                <a:cubicBezTo>
                  <a:pt x="102" y="449"/>
                  <a:pt x="128" y="379"/>
                  <a:pt x="171" y="311"/>
                </a:cubicBezTo>
                <a:cubicBezTo>
                  <a:pt x="288" y="129"/>
                  <a:pt x="475" y="0"/>
                  <a:pt x="664" y="32"/>
                </a:cubicBezTo>
                <a:close/>
              </a:path>
            </a:pathLst>
          </a:custGeom>
          <a:noFill/>
          <a:ln w="4763" cap="flat">
            <a:solidFill>
              <a:srgbClr val="E2E2E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41"/>
          <p:cNvSpPr>
            <a:spLocks/>
          </p:cNvSpPr>
          <p:nvPr/>
        </p:nvSpPr>
        <p:spPr bwMode="auto">
          <a:xfrm>
            <a:off x="1652588" y="400051"/>
            <a:ext cx="4868863" cy="3783013"/>
          </a:xfrm>
          <a:custGeom>
            <a:avLst/>
            <a:gdLst>
              <a:gd name="T0" fmla="*/ 642 w 1199"/>
              <a:gd name="T1" fmla="*/ 36 h 933"/>
              <a:gd name="T2" fmla="*/ 1123 w 1199"/>
              <a:gd name="T3" fmla="*/ 435 h 933"/>
              <a:gd name="T4" fmla="*/ 809 w 1199"/>
              <a:gd name="T5" fmla="*/ 879 h 933"/>
              <a:gd name="T6" fmla="*/ 316 w 1199"/>
              <a:gd name="T7" fmla="*/ 874 h 933"/>
              <a:gd name="T8" fmla="*/ 70 w 1199"/>
              <a:gd name="T9" fmla="*/ 525 h 933"/>
              <a:gd name="T10" fmla="*/ 73 w 1199"/>
              <a:gd name="T11" fmla="*/ 504 h 933"/>
              <a:gd name="T12" fmla="*/ 158 w 1199"/>
              <a:gd name="T13" fmla="*/ 298 h 933"/>
              <a:gd name="T14" fmla="*/ 642 w 1199"/>
              <a:gd name="T15" fmla="*/ 36 h 9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99" h="933">
                <a:moveTo>
                  <a:pt x="642" y="36"/>
                </a:moveTo>
                <a:cubicBezTo>
                  <a:pt x="858" y="78"/>
                  <a:pt x="1047" y="154"/>
                  <a:pt x="1123" y="435"/>
                </a:cubicBezTo>
                <a:cubicBezTo>
                  <a:pt x="1199" y="717"/>
                  <a:pt x="1027" y="827"/>
                  <a:pt x="809" y="879"/>
                </a:cubicBezTo>
                <a:cubicBezTo>
                  <a:pt x="582" y="933"/>
                  <a:pt x="323" y="898"/>
                  <a:pt x="316" y="874"/>
                </a:cubicBezTo>
                <a:cubicBezTo>
                  <a:pt x="310" y="854"/>
                  <a:pt x="0" y="832"/>
                  <a:pt x="70" y="525"/>
                </a:cubicBezTo>
                <a:cubicBezTo>
                  <a:pt x="71" y="518"/>
                  <a:pt x="71" y="511"/>
                  <a:pt x="73" y="504"/>
                </a:cubicBezTo>
                <a:cubicBezTo>
                  <a:pt x="90" y="434"/>
                  <a:pt x="114" y="366"/>
                  <a:pt x="158" y="298"/>
                </a:cubicBezTo>
                <a:cubicBezTo>
                  <a:pt x="270" y="128"/>
                  <a:pt x="456" y="0"/>
                  <a:pt x="642" y="36"/>
                </a:cubicBezTo>
                <a:close/>
              </a:path>
            </a:pathLst>
          </a:custGeom>
          <a:noFill/>
          <a:ln w="4763" cap="flat">
            <a:solidFill>
              <a:srgbClr val="E0DF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42"/>
          <p:cNvSpPr>
            <a:spLocks/>
          </p:cNvSpPr>
          <p:nvPr/>
        </p:nvSpPr>
        <p:spPr bwMode="auto">
          <a:xfrm>
            <a:off x="1831976" y="461963"/>
            <a:ext cx="4637088" cy="3660775"/>
          </a:xfrm>
          <a:custGeom>
            <a:avLst/>
            <a:gdLst>
              <a:gd name="T0" fmla="*/ 619 w 1142"/>
              <a:gd name="T1" fmla="*/ 41 h 903"/>
              <a:gd name="T2" fmla="*/ 1072 w 1142"/>
              <a:gd name="T3" fmla="*/ 424 h 903"/>
              <a:gd name="T4" fmla="*/ 773 w 1142"/>
              <a:gd name="T5" fmla="*/ 847 h 903"/>
              <a:gd name="T6" fmla="*/ 297 w 1142"/>
              <a:gd name="T7" fmla="*/ 842 h 903"/>
              <a:gd name="T8" fmla="*/ 59 w 1142"/>
              <a:gd name="T9" fmla="*/ 507 h 903"/>
              <a:gd name="T10" fmla="*/ 62 w 1142"/>
              <a:gd name="T11" fmla="*/ 486 h 903"/>
              <a:gd name="T12" fmla="*/ 144 w 1142"/>
              <a:gd name="T13" fmla="*/ 287 h 903"/>
              <a:gd name="T14" fmla="*/ 619 w 1142"/>
              <a:gd name="T15" fmla="*/ 41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2" h="903">
                <a:moveTo>
                  <a:pt x="619" y="41"/>
                </a:moveTo>
                <a:cubicBezTo>
                  <a:pt x="824" y="86"/>
                  <a:pt x="1002" y="158"/>
                  <a:pt x="1072" y="424"/>
                </a:cubicBezTo>
                <a:cubicBezTo>
                  <a:pt x="1142" y="690"/>
                  <a:pt x="979" y="794"/>
                  <a:pt x="773" y="847"/>
                </a:cubicBezTo>
                <a:cubicBezTo>
                  <a:pt x="557" y="903"/>
                  <a:pt x="305" y="871"/>
                  <a:pt x="297" y="842"/>
                </a:cubicBezTo>
                <a:cubicBezTo>
                  <a:pt x="290" y="818"/>
                  <a:pt x="0" y="797"/>
                  <a:pt x="59" y="507"/>
                </a:cubicBezTo>
                <a:cubicBezTo>
                  <a:pt x="61" y="501"/>
                  <a:pt x="61" y="493"/>
                  <a:pt x="62" y="486"/>
                </a:cubicBezTo>
                <a:cubicBezTo>
                  <a:pt x="76" y="420"/>
                  <a:pt x="99" y="354"/>
                  <a:pt x="144" y="287"/>
                </a:cubicBezTo>
                <a:cubicBezTo>
                  <a:pt x="251" y="128"/>
                  <a:pt x="437" y="0"/>
                  <a:pt x="619" y="41"/>
                </a:cubicBezTo>
                <a:close/>
              </a:path>
            </a:pathLst>
          </a:custGeom>
          <a:noFill/>
          <a:ln w="4763" cap="flat">
            <a:solidFill>
              <a:srgbClr val="DEDDD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43"/>
          <p:cNvSpPr>
            <a:spLocks/>
          </p:cNvSpPr>
          <p:nvPr/>
        </p:nvSpPr>
        <p:spPr bwMode="auto">
          <a:xfrm>
            <a:off x="2006601" y="527051"/>
            <a:ext cx="4413250" cy="3538538"/>
          </a:xfrm>
          <a:custGeom>
            <a:avLst/>
            <a:gdLst>
              <a:gd name="T0" fmla="*/ 597 w 1087"/>
              <a:gd name="T1" fmla="*/ 45 h 873"/>
              <a:gd name="T2" fmla="*/ 1022 w 1087"/>
              <a:gd name="T3" fmla="*/ 411 h 873"/>
              <a:gd name="T4" fmla="*/ 739 w 1087"/>
              <a:gd name="T5" fmla="*/ 815 h 873"/>
              <a:gd name="T6" fmla="*/ 278 w 1087"/>
              <a:gd name="T7" fmla="*/ 808 h 873"/>
              <a:gd name="T8" fmla="*/ 50 w 1087"/>
              <a:gd name="T9" fmla="*/ 488 h 873"/>
              <a:gd name="T10" fmla="*/ 52 w 1087"/>
              <a:gd name="T11" fmla="*/ 468 h 873"/>
              <a:gd name="T12" fmla="*/ 131 w 1087"/>
              <a:gd name="T13" fmla="*/ 274 h 873"/>
              <a:gd name="T14" fmla="*/ 597 w 1087"/>
              <a:gd name="T15" fmla="*/ 45 h 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87" h="873">
                <a:moveTo>
                  <a:pt x="597" y="45"/>
                </a:moveTo>
                <a:cubicBezTo>
                  <a:pt x="791" y="94"/>
                  <a:pt x="958" y="161"/>
                  <a:pt x="1022" y="411"/>
                </a:cubicBezTo>
                <a:cubicBezTo>
                  <a:pt x="1087" y="663"/>
                  <a:pt x="931" y="760"/>
                  <a:pt x="739" y="815"/>
                </a:cubicBezTo>
                <a:cubicBezTo>
                  <a:pt x="534" y="873"/>
                  <a:pt x="287" y="842"/>
                  <a:pt x="278" y="808"/>
                </a:cubicBezTo>
                <a:cubicBezTo>
                  <a:pt x="270" y="781"/>
                  <a:pt x="0" y="760"/>
                  <a:pt x="50" y="488"/>
                </a:cubicBezTo>
                <a:cubicBezTo>
                  <a:pt x="51" y="482"/>
                  <a:pt x="51" y="475"/>
                  <a:pt x="52" y="468"/>
                </a:cubicBezTo>
                <a:cubicBezTo>
                  <a:pt x="64" y="405"/>
                  <a:pt x="84" y="341"/>
                  <a:pt x="131" y="274"/>
                </a:cubicBezTo>
                <a:cubicBezTo>
                  <a:pt x="233" y="127"/>
                  <a:pt x="418" y="0"/>
                  <a:pt x="597" y="45"/>
                </a:cubicBezTo>
                <a:close/>
              </a:path>
            </a:pathLst>
          </a:custGeom>
          <a:noFill/>
          <a:ln w="4763" cap="flat">
            <a:solidFill>
              <a:srgbClr val="DCDBD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44"/>
          <p:cNvSpPr>
            <a:spLocks/>
          </p:cNvSpPr>
          <p:nvPr/>
        </p:nvSpPr>
        <p:spPr bwMode="auto">
          <a:xfrm>
            <a:off x="2181226" y="587376"/>
            <a:ext cx="4189413" cy="3417888"/>
          </a:xfrm>
          <a:custGeom>
            <a:avLst/>
            <a:gdLst>
              <a:gd name="T0" fmla="*/ 575 w 1032"/>
              <a:gd name="T1" fmla="*/ 50 h 843"/>
              <a:gd name="T2" fmla="*/ 973 w 1032"/>
              <a:gd name="T3" fmla="*/ 400 h 843"/>
              <a:gd name="T4" fmla="*/ 705 w 1032"/>
              <a:gd name="T5" fmla="*/ 783 h 843"/>
              <a:gd name="T6" fmla="*/ 260 w 1032"/>
              <a:gd name="T7" fmla="*/ 776 h 843"/>
              <a:gd name="T8" fmla="*/ 41 w 1032"/>
              <a:gd name="T9" fmla="*/ 470 h 843"/>
              <a:gd name="T10" fmla="*/ 42 w 1032"/>
              <a:gd name="T11" fmla="*/ 451 h 843"/>
              <a:gd name="T12" fmla="*/ 118 w 1032"/>
              <a:gd name="T13" fmla="*/ 262 h 843"/>
              <a:gd name="T14" fmla="*/ 575 w 1032"/>
              <a:gd name="T15" fmla="*/ 5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32" h="843">
                <a:moveTo>
                  <a:pt x="575" y="50"/>
                </a:moveTo>
                <a:cubicBezTo>
                  <a:pt x="757" y="102"/>
                  <a:pt x="913" y="165"/>
                  <a:pt x="973" y="400"/>
                </a:cubicBezTo>
                <a:cubicBezTo>
                  <a:pt x="1032" y="636"/>
                  <a:pt x="884" y="728"/>
                  <a:pt x="705" y="783"/>
                </a:cubicBezTo>
                <a:cubicBezTo>
                  <a:pt x="510" y="843"/>
                  <a:pt x="270" y="814"/>
                  <a:pt x="260" y="776"/>
                </a:cubicBezTo>
                <a:cubicBezTo>
                  <a:pt x="251" y="744"/>
                  <a:pt x="0" y="725"/>
                  <a:pt x="41" y="470"/>
                </a:cubicBezTo>
                <a:cubicBezTo>
                  <a:pt x="42" y="464"/>
                  <a:pt x="41" y="457"/>
                  <a:pt x="42" y="451"/>
                </a:cubicBezTo>
                <a:cubicBezTo>
                  <a:pt x="52" y="391"/>
                  <a:pt x="70" y="329"/>
                  <a:pt x="118" y="262"/>
                </a:cubicBezTo>
                <a:cubicBezTo>
                  <a:pt x="214" y="127"/>
                  <a:pt x="400" y="0"/>
                  <a:pt x="575" y="50"/>
                </a:cubicBezTo>
                <a:close/>
              </a:path>
            </a:pathLst>
          </a:custGeom>
          <a:noFill/>
          <a:ln w="4763" cap="flat">
            <a:solidFill>
              <a:srgbClr val="DAD9D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45"/>
          <p:cNvSpPr>
            <a:spLocks/>
          </p:cNvSpPr>
          <p:nvPr/>
        </p:nvSpPr>
        <p:spPr bwMode="auto">
          <a:xfrm>
            <a:off x="2355851" y="647701"/>
            <a:ext cx="3962400" cy="3300413"/>
          </a:xfrm>
          <a:custGeom>
            <a:avLst/>
            <a:gdLst>
              <a:gd name="T0" fmla="*/ 553 w 976"/>
              <a:gd name="T1" fmla="*/ 55 h 814"/>
              <a:gd name="T2" fmla="*/ 923 w 976"/>
              <a:gd name="T3" fmla="*/ 388 h 814"/>
              <a:gd name="T4" fmla="*/ 670 w 976"/>
              <a:gd name="T5" fmla="*/ 751 h 814"/>
              <a:gd name="T6" fmla="*/ 241 w 976"/>
              <a:gd name="T7" fmla="*/ 743 h 814"/>
              <a:gd name="T8" fmla="*/ 32 w 976"/>
              <a:gd name="T9" fmla="*/ 452 h 814"/>
              <a:gd name="T10" fmla="*/ 32 w 976"/>
              <a:gd name="T11" fmla="*/ 434 h 814"/>
              <a:gd name="T12" fmla="*/ 104 w 976"/>
              <a:gd name="T13" fmla="*/ 250 h 814"/>
              <a:gd name="T14" fmla="*/ 553 w 976"/>
              <a:gd name="T15" fmla="*/ 55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76" h="814">
                <a:moveTo>
                  <a:pt x="553" y="55"/>
                </a:moveTo>
                <a:cubicBezTo>
                  <a:pt x="724" y="109"/>
                  <a:pt x="869" y="168"/>
                  <a:pt x="923" y="388"/>
                </a:cubicBezTo>
                <a:cubicBezTo>
                  <a:pt x="976" y="609"/>
                  <a:pt x="837" y="695"/>
                  <a:pt x="670" y="751"/>
                </a:cubicBezTo>
                <a:cubicBezTo>
                  <a:pt x="487" y="814"/>
                  <a:pt x="253" y="787"/>
                  <a:pt x="241" y="743"/>
                </a:cubicBezTo>
                <a:cubicBezTo>
                  <a:pt x="231" y="708"/>
                  <a:pt x="0" y="689"/>
                  <a:pt x="32" y="452"/>
                </a:cubicBezTo>
                <a:cubicBezTo>
                  <a:pt x="33" y="446"/>
                  <a:pt x="31" y="440"/>
                  <a:pt x="32" y="434"/>
                </a:cubicBezTo>
                <a:cubicBezTo>
                  <a:pt x="40" y="377"/>
                  <a:pt x="56" y="317"/>
                  <a:pt x="104" y="250"/>
                </a:cubicBezTo>
                <a:cubicBezTo>
                  <a:pt x="195" y="127"/>
                  <a:pt x="381" y="0"/>
                  <a:pt x="553" y="55"/>
                </a:cubicBezTo>
                <a:close/>
              </a:path>
            </a:pathLst>
          </a:custGeom>
          <a:noFill/>
          <a:ln w="4763" cap="flat">
            <a:solidFill>
              <a:srgbClr val="D8D7D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46"/>
          <p:cNvSpPr>
            <a:spLocks/>
          </p:cNvSpPr>
          <p:nvPr/>
        </p:nvSpPr>
        <p:spPr bwMode="auto">
          <a:xfrm>
            <a:off x="2525713" y="704851"/>
            <a:ext cx="3744913" cy="3186113"/>
          </a:xfrm>
          <a:custGeom>
            <a:avLst/>
            <a:gdLst>
              <a:gd name="T0" fmla="*/ 532 w 922"/>
              <a:gd name="T1" fmla="*/ 60 h 786"/>
              <a:gd name="T2" fmla="*/ 874 w 922"/>
              <a:gd name="T3" fmla="*/ 378 h 786"/>
              <a:gd name="T4" fmla="*/ 637 w 922"/>
              <a:gd name="T5" fmla="*/ 721 h 786"/>
              <a:gd name="T6" fmla="*/ 224 w 922"/>
              <a:gd name="T7" fmla="*/ 712 h 786"/>
              <a:gd name="T8" fmla="*/ 23 w 922"/>
              <a:gd name="T9" fmla="*/ 435 h 786"/>
              <a:gd name="T10" fmla="*/ 23 w 922"/>
              <a:gd name="T11" fmla="*/ 417 h 786"/>
              <a:gd name="T12" fmla="*/ 92 w 922"/>
              <a:gd name="T13" fmla="*/ 239 h 786"/>
              <a:gd name="T14" fmla="*/ 532 w 922"/>
              <a:gd name="T15" fmla="*/ 60 h 7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22" h="786">
                <a:moveTo>
                  <a:pt x="532" y="60"/>
                </a:moveTo>
                <a:cubicBezTo>
                  <a:pt x="692" y="117"/>
                  <a:pt x="826" y="173"/>
                  <a:pt x="874" y="378"/>
                </a:cubicBezTo>
                <a:cubicBezTo>
                  <a:pt x="922" y="583"/>
                  <a:pt x="791" y="663"/>
                  <a:pt x="637" y="721"/>
                </a:cubicBezTo>
                <a:cubicBezTo>
                  <a:pt x="464" y="786"/>
                  <a:pt x="237" y="760"/>
                  <a:pt x="224" y="712"/>
                </a:cubicBezTo>
                <a:cubicBezTo>
                  <a:pt x="213" y="672"/>
                  <a:pt x="0" y="654"/>
                  <a:pt x="23" y="435"/>
                </a:cubicBezTo>
                <a:cubicBezTo>
                  <a:pt x="24" y="430"/>
                  <a:pt x="22" y="423"/>
                  <a:pt x="23" y="417"/>
                </a:cubicBezTo>
                <a:cubicBezTo>
                  <a:pt x="28" y="365"/>
                  <a:pt x="42" y="306"/>
                  <a:pt x="92" y="239"/>
                </a:cubicBezTo>
                <a:cubicBezTo>
                  <a:pt x="176" y="127"/>
                  <a:pt x="363" y="0"/>
                  <a:pt x="532" y="60"/>
                </a:cubicBezTo>
                <a:close/>
              </a:path>
            </a:pathLst>
          </a:custGeom>
          <a:noFill/>
          <a:ln w="4763" cap="flat">
            <a:solidFill>
              <a:srgbClr val="D6D5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47"/>
          <p:cNvSpPr>
            <a:spLocks/>
          </p:cNvSpPr>
          <p:nvPr/>
        </p:nvSpPr>
        <p:spPr bwMode="auto">
          <a:xfrm>
            <a:off x="2695576" y="765176"/>
            <a:ext cx="3521075" cy="3065463"/>
          </a:xfrm>
          <a:custGeom>
            <a:avLst/>
            <a:gdLst>
              <a:gd name="T0" fmla="*/ 511 w 867"/>
              <a:gd name="T1" fmla="*/ 65 h 756"/>
              <a:gd name="T2" fmla="*/ 825 w 867"/>
              <a:gd name="T3" fmla="*/ 366 h 756"/>
              <a:gd name="T4" fmla="*/ 604 w 867"/>
              <a:gd name="T5" fmla="*/ 689 h 756"/>
              <a:gd name="T6" fmla="*/ 206 w 867"/>
              <a:gd name="T7" fmla="*/ 679 h 756"/>
              <a:gd name="T8" fmla="*/ 15 w 867"/>
              <a:gd name="T9" fmla="*/ 417 h 756"/>
              <a:gd name="T10" fmla="*/ 13 w 867"/>
              <a:gd name="T11" fmla="*/ 400 h 756"/>
              <a:gd name="T12" fmla="*/ 80 w 867"/>
              <a:gd name="T13" fmla="*/ 227 h 756"/>
              <a:gd name="T14" fmla="*/ 511 w 867"/>
              <a:gd name="T15" fmla="*/ 65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67" h="756">
                <a:moveTo>
                  <a:pt x="511" y="65"/>
                </a:moveTo>
                <a:cubicBezTo>
                  <a:pt x="659" y="124"/>
                  <a:pt x="783" y="177"/>
                  <a:pt x="825" y="366"/>
                </a:cubicBezTo>
                <a:cubicBezTo>
                  <a:pt x="867" y="557"/>
                  <a:pt x="744" y="631"/>
                  <a:pt x="604" y="689"/>
                </a:cubicBezTo>
                <a:cubicBezTo>
                  <a:pt x="441" y="756"/>
                  <a:pt x="221" y="732"/>
                  <a:pt x="206" y="679"/>
                </a:cubicBezTo>
                <a:cubicBezTo>
                  <a:pt x="194" y="636"/>
                  <a:pt x="0" y="618"/>
                  <a:pt x="15" y="417"/>
                </a:cubicBezTo>
                <a:cubicBezTo>
                  <a:pt x="16" y="412"/>
                  <a:pt x="13" y="406"/>
                  <a:pt x="13" y="400"/>
                </a:cubicBezTo>
                <a:cubicBezTo>
                  <a:pt x="17" y="351"/>
                  <a:pt x="29" y="294"/>
                  <a:pt x="80" y="227"/>
                </a:cubicBezTo>
                <a:cubicBezTo>
                  <a:pt x="158" y="127"/>
                  <a:pt x="346" y="0"/>
                  <a:pt x="511" y="65"/>
                </a:cubicBezTo>
                <a:close/>
              </a:path>
            </a:pathLst>
          </a:custGeom>
          <a:noFill/>
          <a:ln w="4763" cap="flat">
            <a:solidFill>
              <a:srgbClr val="D4D3D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48"/>
          <p:cNvSpPr>
            <a:spLocks/>
          </p:cNvSpPr>
          <p:nvPr/>
        </p:nvSpPr>
        <p:spPr bwMode="auto">
          <a:xfrm>
            <a:off x="2867026" y="822326"/>
            <a:ext cx="3302000" cy="2955925"/>
          </a:xfrm>
          <a:custGeom>
            <a:avLst/>
            <a:gdLst>
              <a:gd name="T0" fmla="*/ 490 w 813"/>
              <a:gd name="T1" fmla="*/ 71 h 729"/>
              <a:gd name="T2" fmla="*/ 776 w 813"/>
              <a:gd name="T3" fmla="*/ 356 h 729"/>
              <a:gd name="T4" fmla="*/ 571 w 813"/>
              <a:gd name="T5" fmla="*/ 659 h 729"/>
              <a:gd name="T6" fmla="*/ 189 w 813"/>
              <a:gd name="T7" fmla="*/ 648 h 729"/>
              <a:gd name="T8" fmla="*/ 7 w 813"/>
              <a:gd name="T9" fmla="*/ 400 h 729"/>
              <a:gd name="T10" fmla="*/ 4 w 813"/>
              <a:gd name="T11" fmla="*/ 384 h 729"/>
              <a:gd name="T12" fmla="*/ 68 w 813"/>
              <a:gd name="T13" fmla="*/ 217 h 729"/>
              <a:gd name="T14" fmla="*/ 490 w 813"/>
              <a:gd name="T15" fmla="*/ 71 h 7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13" h="729">
                <a:moveTo>
                  <a:pt x="490" y="71"/>
                </a:moveTo>
                <a:cubicBezTo>
                  <a:pt x="627" y="132"/>
                  <a:pt x="740" y="182"/>
                  <a:pt x="776" y="356"/>
                </a:cubicBezTo>
                <a:cubicBezTo>
                  <a:pt x="813" y="531"/>
                  <a:pt x="698" y="600"/>
                  <a:pt x="571" y="659"/>
                </a:cubicBezTo>
                <a:cubicBezTo>
                  <a:pt x="418" y="729"/>
                  <a:pt x="205" y="706"/>
                  <a:pt x="189" y="648"/>
                </a:cubicBezTo>
                <a:cubicBezTo>
                  <a:pt x="176" y="600"/>
                  <a:pt x="0" y="583"/>
                  <a:pt x="7" y="400"/>
                </a:cubicBezTo>
                <a:cubicBezTo>
                  <a:pt x="7" y="395"/>
                  <a:pt x="4" y="389"/>
                  <a:pt x="4" y="384"/>
                </a:cubicBezTo>
                <a:cubicBezTo>
                  <a:pt x="6" y="338"/>
                  <a:pt x="16" y="283"/>
                  <a:pt x="68" y="217"/>
                </a:cubicBezTo>
                <a:cubicBezTo>
                  <a:pt x="139" y="127"/>
                  <a:pt x="328" y="0"/>
                  <a:pt x="490" y="71"/>
                </a:cubicBezTo>
                <a:close/>
              </a:path>
            </a:pathLst>
          </a:custGeom>
          <a:noFill/>
          <a:ln w="4763" cap="flat">
            <a:solidFill>
              <a:srgbClr val="D2D1D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49"/>
          <p:cNvSpPr>
            <a:spLocks/>
          </p:cNvSpPr>
          <p:nvPr/>
        </p:nvSpPr>
        <p:spPr bwMode="auto">
          <a:xfrm>
            <a:off x="3017194" y="1094587"/>
            <a:ext cx="2996944" cy="2515975"/>
          </a:xfrm>
          <a:custGeom>
            <a:avLst/>
            <a:gdLst>
              <a:gd name="T0" fmla="*/ 500 w 789"/>
              <a:gd name="T1" fmla="*/ 77 h 701"/>
              <a:gd name="T2" fmla="*/ 759 w 789"/>
              <a:gd name="T3" fmla="*/ 345 h 701"/>
              <a:gd name="T4" fmla="*/ 568 w 789"/>
              <a:gd name="T5" fmla="*/ 628 h 701"/>
              <a:gd name="T6" fmla="*/ 203 w 789"/>
              <a:gd name="T7" fmla="*/ 616 h 701"/>
              <a:gd name="T8" fmla="*/ 30 w 789"/>
              <a:gd name="T9" fmla="*/ 383 h 701"/>
              <a:gd name="T10" fmla="*/ 26 w 789"/>
              <a:gd name="T11" fmla="*/ 368 h 701"/>
              <a:gd name="T12" fmla="*/ 87 w 789"/>
              <a:gd name="T13" fmla="*/ 206 h 701"/>
              <a:gd name="T14" fmla="*/ 500 w 789"/>
              <a:gd name="T15" fmla="*/ 77 h 701"/>
              <a:gd name="connsiteX0" fmla="*/ 6007 w 9355"/>
              <a:gd name="connsiteY0" fmla="*/ 341 h 8854"/>
              <a:gd name="connsiteX1" fmla="*/ 9290 w 9355"/>
              <a:gd name="connsiteY1" fmla="*/ 4165 h 8854"/>
              <a:gd name="connsiteX2" fmla="*/ 6869 w 9355"/>
              <a:gd name="connsiteY2" fmla="*/ 8202 h 8854"/>
              <a:gd name="connsiteX3" fmla="*/ 2243 w 9355"/>
              <a:gd name="connsiteY3" fmla="*/ 8030 h 8854"/>
              <a:gd name="connsiteX4" fmla="*/ 50 w 9355"/>
              <a:gd name="connsiteY4" fmla="*/ 4707 h 8854"/>
              <a:gd name="connsiteX5" fmla="*/ 0 w 9355"/>
              <a:gd name="connsiteY5" fmla="*/ 4493 h 8854"/>
              <a:gd name="connsiteX6" fmla="*/ 773 w 9355"/>
              <a:gd name="connsiteY6" fmla="*/ 2182 h 8854"/>
              <a:gd name="connsiteX7" fmla="*/ 6007 w 9355"/>
              <a:gd name="connsiteY7" fmla="*/ 341 h 8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55" h="8854">
                <a:moveTo>
                  <a:pt x="6007" y="341"/>
                </a:moveTo>
                <a:cubicBezTo>
                  <a:pt x="7604" y="1226"/>
                  <a:pt x="8884" y="1911"/>
                  <a:pt x="9290" y="4165"/>
                </a:cubicBezTo>
                <a:cubicBezTo>
                  <a:pt x="9670" y="6447"/>
                  <a:pt x="8327" y="7360"/>
                  <a:pt x="6869" y="8202"/>
                </a:cubicBezTo>
                <a:cubicBezTo>
                  <a:pt x="5069" y="9243"/>
                  <a:pt x="2458" y="8929"/>
                  <a:pt x="2243" y="8030"/>
                </a:cubicBezTo>
                <a:cubicBezTo>
                  <a:pt x="2053" y="7303"/>
                  <a:pt x="46" y="7049"/>
                  <a:pt x="50" y="4707"/>
                </a:cubicBezTo>
                <a:cubicBezTo>
                  <a:pt x="38" y="4650"/>
                  <a:pt x="0" y="4564"/>
                  <a:pt x="0" y="4493"/>
                </a:cubicBezTo>
                <a:cubicBezTo>
                  <a:pt x="0" y="3879"/>
                  <a:pt x="88" y="3123"/>
                  <a:pt x="773" y="2182"/>
                </a:cubicBezTo>
                <a:cubicBezTo>
                  <a:pt x="1584" y="1055"/>
                  <a:pt x="3992" y="-757"/>
                  <a:pt x="6007" y="341"/>
                </a:cubicBezTo>
                <a:close/>
              </a:path>
            </a:pathLst>
          </a:custGeom>
          <a:noFill/>
          <a:ln w="4763" cap="flat">
            <a:solidFill>
              <a:srgbClr val="D0CFC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50"/>
          <p:cNvSpPr>
            <a:spLocks/>
          </p:cNvSpPr>
          <p:nvPr/>
        </p:nvSpPr>
        <p:spPr bwMode="auto">
          <a:xfrm>
            <a:off x="3146617" y="1155074"/>
            <a:ext cx="2835017" cy="2396587"/>
          </a:xfrm>
          <a:custGeom>
            <a:avLst/>
            <a:gdLst>
              <a:gd name="T0" fmla="*/ 480 w 736"/>
              <a:gd name="T1" fmla="*/ 84 h 674"/>
              <a:gd name="T2" fmla="*/ 711 w 736"/>
              <a:gd name="T3" fmla="*/ 336 h 674"/>
              <a:gd name="T4" fmla="*/ 536 w 736"/>
              <a:gd name="T5" fmla="*/ 598 h 674"/>
              <a:gd name="T6" fmla="*/ 186 w 736"/>
              <a:gd name="T7" fmla="*/ 586 h 674"/>
              <a:gd name="T8" fmla="*/ 22 w 736"/>
              <a:gd name="T9" fmla="*/ 367 h 674"/>
              <a:gd name="T10" fmla="*/ 18 w 736"/>
              <a:gd name="T11" fmla="*/ 352 h 674"/>
              <a:gd name="T12" fmla="*/ 76 w 736"/>
              <a:gd name="T13" fmla="*/ 196 h 674"/>
              <a:gd name="T14" fmla="*/ 480 w 736"/>
              <a:gd name="T15" fmla="*/ 84 h 674"/>
              <a:gd name="connsiteX0" fmla="*/ 6293 w 9484"/>
              <a:gd name="connsiteY0" fmla="*/ 429 h 8772"/>
              <a:gd name="connsiteX1" fmla="*/ 9431 w 9484"/>
              <a:gd name="connsiteY1" fmla="*/ 4168 h 8772"/>
              <a:gd name="connsiteX2" fmla="*/ 7054 w 9484"/>
              <a:gd name="connsiteY2" fmla="*/ 8055 h 8772"/>
              <a:gd name="connsiteX3" fmla="*/ 2298 w 9484"/>
              <a:gd name="connsiteY3" fmla="*/ 7877 h 8772"/>
              <a:gd name="connsiteX4" fmla="*/ 70 w 9484"/>
              <a:gd name="connsiteY4" fmla="*/ 4628 h 8772"/>
              <a:gd name="connsiteX5" fmla="*/ 16 w 9484"/>
              <a:gd name="connsiteY5" fmla="*/ 4406 h 8772"/>
              <a:gd name="connsiteX6" fmla="*/ 804 w 9484"/>
              <a:gd name="connsiteY6" fmla="*/ 2091 h 8772"/>
              <a:gd name="connsiteX7" fmla="*/ 6293 w 9484"/>
              <a:gd name="connsiteY7" fmla="*/ 429 h 8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484" h="8772">
                <a:moveTo>
                  <a:pt x="6293" y="429"/>
                </a:moveTo>
                <a:cubicBezTo>
                  <a:pt x="7855" y="1349"/>
                  <a:pt x="9092" y="2047"/>
                  <a:pt x="9431" y="4168"/>
                </a:cubicBezTo>
                <a:cubicBezTo>
                  <a:pt x="9771" y="6305"/>
                  <a:pt x="8426" y="7180"/>
                  <a:pt x="7054" y="8055"/>
                </a:cubicBezTo>
                <a:cubicBezTo>
                  <a:pt x="5274" y="9183"/>
                  <a:pt x="2556" y="8871"/>
                  <a:pt x="2298" y="7877"/>
                </a:cubicBezTo>
                <a:cubicBezTo>
                  <a:pt x="2094" y="7047"/>
                  <a:pt x="248" y="6961"/>
                  <a:pt x="70" y="4628"/>
                </a:cubicBezTo>
                <a:cubicBezTo>
                  <a:pt x="56" y="4569"/>
                  <a:pt x="16" y="4480"/>
                  <a:pt x="16" y="4406"/>
                </a:cubicBezTo>
                <a:cubicBezTo>
                  <a:pt x="-12" y="3827"/>
                  <a:pt x="-93" y="2922"/>
                  <a:pt x="804" y="2091"/>
                </a:cubicBezTo>
                <a:cubicBezTo>
                  <a:pt x="1388" y="934"/>
                  <a:pt x="4187" y="-817"/>
                  <a:pt x="6293" y="429"/>
                </a:cubicBezTo>
                <a:close/>
              </a:path>
            </a:pathLst>
          </a:custGeom>
          <a:noFill/>
          <a:ln w="4763" cap="flat">
            <a:solidFill>
              <a:srgbClr val="CECDC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51"/>
          <p:cNvSpPr>
            <a:spLocks/>
          </p:cNvSpPr>
          <p:nvPr/>
        </p:nvSpPr>
        <p:spPr bwMode="auto">
          <a:xfrm>
            <a:off x="3273663" y="1219921"/>
            <a:ext cx="2674342" cy="2275516"/>
          </a:xfrm>
          <a:custGeom>
            <a:avLst/>
            <a:gdLst>
              <a:gd name="T0" fmla="*/ 463 w 686"/>
              <a:gd name="T1" fmla="*/ 91 h 648"/>
              <a:gd name="T2" fmla="*/ 666 w 686"/>
              <a:gd name="T3" fmla="*/ 326 h 648"/>
              <a:gd name="T4" fmla="*/ 507 w 686"/>
              <a:gd name="T5" fmla="*/ 569 h 648"/>
              <a:gd name="T6" fmla="*/ 173 w 686"/>
              <a:gd name="T7" fmla="*/ 555 h 648"/>
              <a:gd name="T8" fmla="*/ 18 w 686"/>
              <a:gd name="T9" fmla="*/ 351 h 648"/>
              <a:gd name="T10" fmla="*/ 13 w 686"/>
              <a:gd name="T11" fmla="*/ 337 h 648"/>
              <a:gd name="T12" fmla="*/ 67 w 686"/>
              <a:gd name="T13" fmla="*/ 186 h 648"/>
              <a:gd name="T14" fmla="*/ 463 w 686"/>
              <a:gd name="T15" fmla="*/ 91 h 648"/>
              <a:gd name="connsiteX0" fmla="*/ 6600 w 9599"/>
              <a:gd name="connsiteY0" fmla="*/ 507 h 8661"/>
              <a:gd name="connsiteX1" fmla="*/ 9559 w 9599"/>
              <a:gd name="connsiteY1" fmla="*/ 4134 h 8661"/>
              <a:gd name="connsiteX2" fmla="*/ 7242 w 9599"/>
              <a:gd name="connsiteY2" fmla="*/ 7884 h 8661"/>
              <a:gd name="connsiteX3" fmla="*/ 2373 w 9599"/>
              <a:gd name="connsiteY3" fmla="*/ 7668 h 8661"/>
              <a:gd name="connsiteX4" fmla="*/ 113 w 9599"/>
              <a:gd name="connsiteY4" fmla="*/ 4520 h 8661"/>
              <a:gd name="connsiteX5" fmla="*/ 41 w 9599"/>
              <a:gd name="connsiteY5" fmla="*/ 4304 h 8661"/>
              <a:gd name="connsiteX6" fmla="*/ 828 w 9599"/>
              <a:gd name="connsiteY6" fmla="*/ 1973 h 8661"/>
              <a:gd name="connsiteX7" fmla="*/ 6600 w 9599"/>
              <a:gd name="connsiteY7" fmla="*/ 507 h 86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9" h="8661">
                <a:moveTo>
                  <a:pt x="6600" y="507"/>
                </a:moveTo>
                <a:cubicBezTo>
                  <a:pt x="8116" y="1480"/>
                  <a:pt x="9268" y="2159"/>
                  <a:pt x="9559" y="4134"/>
                </a:cubicBezTo>
                <a:cubicBezTo>
                  <a:pt x="9851" y="6140"/>
                  <a:pt x="8524" y="6973"/>
                  <a:pt x="7242" y="7884"/>
                </a:cubicBezTo>
                <a:cubicBezTo>
                  <a:pt x="5478" y="9103"/>
                  <a:pt x="2664" y="8779"/>
                  <a:pt x="2373" y="7668"/>
                </a:cubicBezTo>
                <a:cubicBezTo>
                  <a:pt x="2125" y="6757"/>
                  <a:pt x="424" y="6583"/>
                  <a:pt x="113" y="4520"/>
                </a:cubicBezTo>
                <a:cubicBezTo>
                  <a:pt x="99" y="4458"/>
                  <a:pt x="41" y="4381"/>
                  <a:pt x="41" y="4304"/>
                </a:cubicBezTo>
                <a:cubicBezTo>
                  <a:pt x="-18" y="3748"/>
                  <a:pt x="-149" y="2822"/>
                  <a:pt x="828" y="1973"/>
                </a:cubicBezTo>
                <a:cubicBezTo>
                  <a:pt x="1382" y="955"/>
                  <a:pt x="4385" y="-897"/>
                  <a:pt x="6600" y="507"/>
                </a:cubicBezTo>
                <a:close/>
              </a:path>
            </a:pathLst>
          </a:custGeom>
          <a:noFill/>
          <a:ln w="4763" cap="flat">
            <a:solidFill>
              <a:srgbClr val="CCCB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52"/>
          <p:cNvSpPr>
            <a:spLocks/>
          </p:cNvSpPr>
          <p:nvPr/>
        </p:nvSpPr>
        <p:spPr bwMode="auto">
          <a:xfrm>
            <a:off x="3401983" y="1283555"/>
            <a:ext cx="2513290" cy="2158820"/>
          </a:xfrm>
          <a:custGeom>
            <a:avLst/>
            <a:gdLst>
              <a:gd name="T0" fmla="*/ 456 w 645"/>
              <a:gd name="T1" fmla="*/ 98 h 623"/>
              <a:gd name="T2" fmla="*/ 631 w 645"/>
              <a:gd name="T3" fmla="*/ 317 h 623"/>
              <a:gd name="T4" fmla="*/ 487 w 645"/>
              <a:gd name="T5" fmla="*/ 539 h 623"/>
              <a:gd name="T6" fmla="*/ 169 w 645"/>
              <a:gd name="T7" fmla="*/ 525 h 623"/>
              <a:gd name="T8" fmla="*/ 24 w 645"/>
              <a:gd name="T9" fmla="*/ 335 h 623"/>
              <a:gd name="T10" fmla="*/ 18 w 645"/>
              <a:gd name="T11" fmla="*/ 322 h 623"/>
              <a:gd name="T12" fmla="*/ 69 w 645"/>
              <a:gd name="T13" fmla="*/ 176 h 623"/>
              <a:gd name="T14" fmla="*/ 456 w 645"/>
              <a:gd name="T15" fmla="*/ 98 h 623"/>
              <a:gd name="connsiteX0" fmla="*/ 6858 w 9595"/>
              <a:gd name="connsiteY0" fmla="*/ 596 h 8542"/>
              <a:gd name="connsiteX1" fmla="*/ 9571 w 9595"/>
              <a:gd name="connsiteY1" fmla="*/ 4111 h 8542"/>
              <a:gd name="connsiteX2" fmla="*/ 7338 w 9595"/>
              <a:gd name="connsiteY2" fmla="*/ 7675 h 8542"/>
              <a:gd name="connsiteX3" fmla="*/ 2408 w 9595"/>
              <a:gd name="connsiteY3" fmla="*/ 7450 h 8542"/>
              <a:gd name="connsiteX4" fmla="*/ 160 w 9595"/>
              <a:gd name="connsiteY4" fmla="*/ 4400 h 8542"/>
              <a:gd name="connsiteX5" fmla="*/ 67 w 9595"/>
              <a:gd name="connsiteY5" fmla="*/ 4192 h 8542"/>
              <a:gd name="connsiteX6" fmla="*/ 858 w 9595"/>
              <a:gd name="connsiteY6" fmla="*/ 1848 h 8542"/>
              <a:gd name="connsiteX7" fmla="*/ 6858 w 9595"/>
              <a:gd name="connsiteY7" fmla="*/ 596 h 8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5" h="8542">
                <a:moveTo>
                  <a:pt x="6858" y="596"/>
                </a:moveTo>
                <a:cubicBezTo>
                  <a:pt x="8315" y="1607"/>
                  <a:pt x="9354" y="2297"/>
                  <a:pt x="9571" y="4111"/>
                </a:cubicBezTo>
                <a:cubicBezTo>
                  <a:pt x="9788" y="5941"/>
                  <a:pt x="8517" y="6744"/>
                  <a:pt x="7338" y="7675"/>
                </a:cubicBezTo>
                <a:cubicBezTo>
                  <a:pt x="5633" y="9023"/>
                  <a:pt x="2749" y="8686"/>
                  <a:pt x="2408" y="7450"/>
                </a:cubicBezTo>
                <a:cubicBezTo>
                  <a:pt x="2145" y="6423"/>
                  <a:pt x="549" y="6115"/>
                  <a:pt x="160" y="4400"/>
                </a:cubicBezTo>
                <a:cubicBezTo>
                  <a:pt x="129" y="4352"/>
                  <a:pt x="83" y="4256"/>
                  <a:pt x="67" y="4192"/>
                </a:cubicBezTo>
                <a:cubicBezTo>
                  <a:pt x="-10" y="3678"/>
                  <a:pt x="-212" y="2715"/>
                  <a:pt x="858" y="1848"/>
                </a:cubicBezTo>
                <a:cubicBezTo>
                  <a:pt x="1354" y="965"/>
                  <a:pt x="4579" y="-977"/>
                  <a:pt x="6858" y="596"/>
                </a:cubicBezTo>
                <a:close/>
              </a:path>
            </a:pathLst>
          </a:custGeom>
          <a:noFill/>
          <a:ln w="4763" cap="flat">
            <a:solidFill>
              <a:srgbClr val="CAC9C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53"/>
          <p:cNvSpPr>
            <a:spLocks/>
          </p:cNvSpPr>
          <p:nvPr/>
        </p:nvSpPr>
        <p:spPr bwMode="auto">
          <a:xfrm>
            <a:off x="3525514" y="1343191"/>
            <a:ext cx="2357432" cy="2043039"/>
          </a:xfrm>
          <a:custGeom>
            <a:avLst/>
            <a:gdLst>
              <a:gd name="T0" fmla="*/ 449 w 605"/>
              <a:gd name="T1" fmla="*/ 107 h 600"/>
              <a:gd name="T2" fmla="*/ 596 w 605"/>
              <a:gd name="T3" fmla="*/ 309 h 600"/>
              <a:gd name="T4" fmla="*/ 468 w 605"/>
              <a:gd name="T5" fmla="*/ 511 h 600"/>
              <a:gd name="T6" fmla="*/ 166 w 605"/>
              <a:gd name="T7" fmla="*/ 496 h 600"/>
              <a:gd name="T8" fmla="*/ 30 w 605"/>
              <a:gd name="T9" fmla="*/ 321 h 600"/>
              <a:gd name="T10" fmla="*/ 23 w 605"/>
              <a:gd name="T11" fmla="*/ 309 h 600"/>
              <a:gd name="T12" fmla="*/ 71 w 605"/>
              <a:gd name="T13" fmla="*/ 169 h 600"/>
              <a:gd name="T14" fmla="*/ 449 w 605"/>
              <a:gd name="T15" fmla="*/ 107 h 600"/>
              <a:gd name="connsiteX0" fmla="*/ 7151 w 9593"/>
              <a:gd name="connsiteY0" fmla="*/ 706 h 8395"/>
              <a:gd name="connsiteX1" fmla="*/ 9581 w 9593"/>
              <a:gd name="connsiteY1" fmla="*/ 4073 h 8395"/>
              <a:gd name="connsiteX2" fmla="*/ 7466 w 9593"/>
              <a:gd name="connsiteY2" fmla="*/ 7440 h 8395"/>
              <a:gd name="connsiteX3" fmla="*/ 2474 w 9593"/>
              <a:gd name="connsiteY3" fmla="*/ 7190 h 8395"/>
              <a:gd name="connsiteX4" fmla="*/ 226 w 9593"/>
              <a:gd name="connsiteY4" fmla="*/ 4273 h 8395"/>
              <a:gd name="connsiteX5" fmla="*/ 110 w 9593"/>
              <a:gd name="connsiteY5" fmla="*/ 4073 h 8395"/>
              <a:gd name="connsiteX6" fmla="*/ 904 w 9593"/>
              <a:gd name="connsiteY6" fmla="*/ 1740 h 8395"/>
              <a:gd name="connsiteX7" fmla="*/ 7151 w 9593"/>
              <a:gd name="connsiteY7" fmla="*/ 706 h 8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93" h="8395">
                <a:moveTo>
                  <a:pt x="7151" y="706"/>
                </a:moveTo>
                <a:cubicBezTo>
                  <a:pt x="8523" y="1756"/>
                  <a:pt x="9449" y="2456"/>
                  <a:pt x="9581" y="4073"/>
                </a:cubicBezTo>
                <a:cubicBezTo>
                  <a:pt x="9730" y="5723"/>
                  <a:pt x="8523" y="6506"/>
                  <a:pt x="7466" y="7440"/>
                </a:cubicBezTo>
                <a:cubicBezTo>
                  <a:pt x="5829" y="8923"/>
                  <a:pt x="2854" y="8556"/>
                  <a:pt x="2474" y="7190"/>
                </a:cubicBezTo>
                <a:cubicBezTo>
                  <a:pt x="2160" y="6073"/>
                  <a:pt x="612" y="5772"/>
                  <a:pt x="226" y="4273"/>
                </a:cubicBezTo>
                <a:cubicBezTo>
                  <a:pt x="193" y="4223"/>
                  <a:pt x="127" y="4140"/>
                  <a:pt x="110" y="4073"/>
                </a:cubicBezTo>
                <a:cubicBezTo>
                  <a:pt x="-6" y="3590"/>
                  <a:pt x="-270" y="2606"/>
                  <a:pt x="904" y="1740"/>
                </a:cubicBezTo>
                <a:cubicBezTo>
                  <a:pt x="1317" y="990"/>
                  <a:pt x="4788" y="-1077"/>
                  <a:pt x="7151" y="706"/>
                </a:cubicBezTo>
                <a:close/>
              </a:path>
            </a:pathLst>
          </a:custGeom>
          <a:noFill/>
          <a:ln w="4763" cap="flat">
            <a:solidFill>
              <a:srgbClr val="C8C7C7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54"/>
          <p:cNvSpPr>
            <a:spLocks/>
          </p:cNvSpPr>
          <p:nvPr/>
        </p:nvSpPr>
        <p:spPr bwMode="auto">
          <a:xfrm>
            <a:off x="3650081" y="1403055"/>
            <a:ext cx="2205392" cy="1928235"/>
          </a:xfrm>
          <a:custGeom>
            <a:avLst/>
            <a:gdLst>
              <a:gd name="T0" fmla="*/ 442 w 565"/>
              <a:gd name="T1" fmla="*/ 116 h 577"/>
              <a:gd name="T2" fmla="*/ 562 w 565"/>
              <a:gd name="T3" fmla="*/ 302 h 577"/>
              <a:gd name="T4" fmla="*/ 449 w 565"/>
              <a:gd name="T5" fmla="*/ 484 h 577"/>
              <a:gd name="T6" fmla="*/ 163 w 565"/>
              <a:gd name="T7" fmla="*/ 468 h 577"/>
              <a:gd name="T8" fmla="*/ 35 w 565"/>
              <a:gd name="T9" fmla="*/ 307 h 577"/>
              <a:gd name="T10" fmla="*/ 28 w 565"/>
              <a:gd name="T11" fmla="*/ 295 h 577"/>
              <a:gd name="T12" fmla="*/ 73 w 565"/>
              <a:gd name="T13" fmla="*/ 161 h 577"/>
              <a:gd name="T14" fmla="*/ 442 w 565"/>
              <a:gd name="T15" fmla="*/ 116 h 577"/>
              <a:gd name="connsiteX0" fmla="*/ 7489 w 9614"/>
              <a:gd name="connsiteY0" fmla="*/ 830 h 8246"/>
              <a:gd name="connsiteX1" fmla="*/ 9613 w 9614"/>
              <a:gd name="connsiteY1" fmla="*/ 4054 h 8246"/>
              <a:gd name="connsiteX2" fmla="*/ 7613 w 9614"/>
              <a:gd name="connsiteY2" fmla="*/ 7208 h 8246"/>
              <a:gd name="connsiteX3" fmla="*/ 2551 w 9614"/>
              <a:gd name="connsiteY3" fmla="*/ 6931 h 8246"/>
              <a:gd name="connsiteX4" fmla="*/ 285 w 9614"/>
              <a:gd name="connsiteY4" fmla="*/ 4141 h 8246"/>
              <a:gd name="connsiteX5" fmla="*/ 162 w 9614"/>
              <a:gd name="connsiteY5" fmla="*/ 3933 h 8246"/>
              <a:gd name="connsiteX6" fmla="*/ 958 w 9614"/>
              <a:gd name="connsiteY6" fmla="*/ 1610 h 8246"/>
              <a:gd name="connsiteX7" fmla="*/ 7489 w 9614"/>
              <a:gd name="connsiteY7" fmla="*/ 830 h 8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14" h="8246">
                <a:moveTo>
                  <a:pt x="7489" y="830"/>
                </a:moveTo>
                <a:cubicBezTo>
                  <a:pt x="8799" y="1905"/>
                  <a:pt x="9560" y="2633"/>
                  <a:pt x="9613" y="4054"/>
                </a:cubicBezTo>
                <a:cubicBezTo>
                  <a:pt x="9666" y="5492"/>
                  <a:pt x="8516" y="6255"/>
                  <a:pt x="7613" y="7208"/>
                </a:cubicBezTo>
                <a:cubicBezTo>
                  <a:pt x="6055" y="8820"/>
                  <a:pt x="2976" y="8421"/>
                  <a:pt x="2551" y="6931"/>
                </a:cubicBezTo>
                <a:cubicBezTo>
                  <a:pt x="2197" y="5683"/>
                  <a:pt x="899" y="5406"/>
                  <a:pt x="285" y="4141"/>
                </a:cubicBezTo>
                <a:cubicBezTo>
                  <a:pt x="250" y="4089"/>
                  <a:pt x="179" y="4002"/>
                  <a:pt x="162" y="3933"/>
                </a:cubicBezTo>
                <a:cubicBezTo>
                  <a:pt x="2" y="3499"/>
                  <a:pt x="-334" y="2512"/>
                  <a:pt x="958" y="1610"/>
                </a:cubicBezTo>
                <a:cubicBezTo>
                  <a:pt x="1294" y="1021"/>
                  <a:pt x="5064" y="-1180"/>
                  <a:pt x="7489" y="830"/>
                </a:cubicBezTo>
                <a:close/>
              </a:path>
            </a:pathLst>
          </a:custGeom>
          <a:noFill/>
          <a:ln w="4763" cap="flat">
            <a:solidFill>
              <a:srgbClr val="C6C5C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55"/>
          <p:cNvSpPr>
            <a:spLocks/>
          </p:cNvSpPr>
          <p:nvPr/>
        </p:nvSpPr>
        <p:spPr bwMode="auto">
          <a:xfrm>
            <a:off x="3775182" y="1461923"/>
            <a:ext cx="2052522" cy="1819180"/>
          </a:xfrm>
          <a:custGeom>
            <a:avLst/>
            <a:gdLst>
              <a:gd name="T0" fmla="*/ 435 w 529"/>
              <a:gd name="T1" fmla="*/ 125 h 556"/>
              <a:gd name="T2" fmla="*/ 527 w 529"/>
              <a:gd name="T3" fmla="*/ 294 h 556"/>
              <a:gd name="T4" fmla="*/ 430 w 529"/>
              <a:gd name="T5" fmla="*/ 456 h 556"/>
              <a:gd name="T6" fmla="*/ 159 w 529"/>
              <a:gd name="T7" fmla="*/ 439 h 556"/>
              <a:gd name="T8" fmla="*/ 41 w 529"/>
              <a:gd name="T9" fmla="*/ 293 h 556"/>
              <a:gd name="T10" fmla="*/ 32 w 529"/>
              <a:gd name="T11" fmla="*/ 282 h 556"/>
              <a:gd name="T12" fmla="*/ 75 w 529"/>
              <a:gd name="T13" fmla="*/ 153 h 556"/>
              <a:gd name="T14" fmla="*/ 435 w 529"/>
              <a:gd name="T15" fmla="*/ 125 h 556"/>
              <a:gd name="connsiteX0" fmla="*/ 7816 w 9556"/>
              <a:gd name="connsiteY0" fmla="*/ 960 h 8070"/>
              <a:gd name="connsiteX1" fmla="*/ 9555 w 9556"/>
              <a:gd name="connsiteY1" fmla="*/ 4000 h 8070"/>
              <a:gd name="connsiteX2" fmla="*/ 7722 w 9556"/>
              <a:gd name="connsiteY2" fmla="*/ 6913 h 8070"/>
              <a:gd name="connsiteX3" fmla="*/ 2599 w 9556"/>
              <a:gd name="connsiteY3" fmla="*/ 6608 h 8070"/>
              <a:gd name="connsiteX4" fmla="*/ 368 w 9556"/>
              <a:gd name="connsiteY4" fmla="*/ 3982 h 8070"/>
              <a:gd name="connsiteX5" fmla="*/ 198 w 9556"/>
              <a:gd name="connsiteY5" fmla="*/ 3784 h 8070"/>
              <a:gd name="connsiteX6" fmla="*/ 1011 w 9556"/>
              <a:gd name="connsiteY6" fmla="*/ 1464 h 8070"/>
              <a:gd name="connsiteX7" fmla="*/ 7816 w 9556"/>
              <a:gd name="connsiteY7" fmla="*/ 960 h 80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556" h="8070">
                <a:moveTo>
                  <a:pt x="7816" y="960"/>
                </a:moveTo>
                <a:cubicBezTo>
                  <a:pt x="9026" y="2075"/>
                  <a:pt x="9593" y="2813"/>
                  <a:pt x="9555" y="4000"/>
                </a:cubicBezTo>
                <a:cubicBezTo>
                  <a:pt x="9498" y="5241"/>
                  <a:pt x="8478" y="5960"/>
                  <a:pt x="7722" y="6913"/>
                </a:cubicBezTo>
                <a:cubicBezTo>
                  <a:pt x="6304" y="8712"/>
                  <a:pt x="3090" y="8262"/>
                  <a:pt x="2599" y="6608"/>
                </a:cubicBezTo>
                <a:cubicBezTo>
                  <a:pt x="2202" y="5259"/>
                  <a:pt x="1010" y="4991"/>
                  <a:pt x="368" y="3982"/>
                </a:cubicBezTo>
                <a:cubicBezTo>
                  <a:pt x="330" y="3946"/>
                  <a:pt x="236" y="3856"/>
                  <a:pt x="198" y="3784"/>
                </a:cubicBezTo>
                <a:cubicBezTo>
                  <a:pt x="28" y="3388"/>
                  <a:pt x="-407" y="2381"/>
                  <a:pt x="1011" y="1464"/>
                </a:cubicBezTo>
                <a:cubicBezTo>
                  <a:pt x="1238" y="1068"/>
                  <a:pt x="5340" y="-1288"/>
                  <a:pt x="7816" y="960"/>
                </a:cubicBezTo>
                <a:close/>
              </a:path>
            </a:pathLst>
          </a:custGeom>
          <a:noFill/>
          <a:ln w="4763" cap="flat">
            <a:solidFill>
              <a:srgbClr val="C4C3C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56"/>
          <p:cNvSpPr>
            <a:spLocks/>
          </p:cNvSpPr>
          <p:nvPr/>
        </p:nvSpPr>
        <p:spPr bwMode="auto">
          <a:xfrm>
            <a:off x="3897556" y="1515825"/>
            <a:ext cx="1908319" cy="1712551"/>
          </a:xfrm>
          <a:custGeom>
            <a:avLst/>
            <a:gdLst>
              <a:gd name="T0" fmla="*/ 429 w 501"/>
              <a:gd name="T1" fmla="*/ 136 h 536"/>
              <a:gd name="T2" fmla="*/ 493 w 501"/>
              <a:gd name="T3" fmla="*/ 289 h 536"/>
              <a:gd name="T4" fmla="*/ 411 w 501"/>
              <a:gd name="T5" fmla="*/ 431 h 536"/>
              <a:gd name="T6" fmla="*/ 157 w 501"/>
              <a:gd name="T7" fmla="*/ 413 h 536"/>
              <a:gd name="T8" fmla="*/ 48 w 501"/>
              <a:gd name="T9" fmla="*/ 281 h 536"/>
              <a:gd name="T10" fmla="*/ 38 w 501"/>
              <a:gd name="T11" fmla="*/ 271 h 536"/>
              <a:gd name="T12" fmla="*/ 77 w 501"/>
              <a:gd name="T13" fmla="*/ 147 h 536"/>
              <a:gd name="T14" fmla="*/ 429 w 501"/>
              <a:gd name="T15" fmla="*/ 136 h 536"/>
              <a:gd name="connsiteX0" fmla="*/ 8070 w 9384"/>
              <a:gd name="connsiteY0" fmla="*/ 1121 h 7880"/>
              <a:gd name="connsiteX1" fmla="*/ 9347 w 9384"/>
              <a:gd name="connsiteY1" fmla="*/ 3976 h 7880"/>
              <a:gd name="connsiteX2" fmla="*/ 7711 w 9384"/>
              <a:gd name="connsiteY2" fmla="*/ 6625 h 7880"/>
              <a:gd name="connsiteX3" fmla="*/ 2641 w 9384"/>
              <a:gd name="connsiteY3" fmla="*/ 6289 h 7880"/>
              <a:gd name="connsiteX4" fmla="*/ 465 w 9384"/>
              <a:gd name="connsiteY4" fmla="*/ 3827 h 7880"/>
              <a:gd name="connsiteX5" fmla="*/ 265 w 9384"/>
              <a:gd name="connsiteY5" fmla="*/ 3640 h 7880"/>
              <a:gd name="connsiteX6" fmla="*/ 1044 w 9384"/>
              <a:gd name="connsiteY6" fmla="*/ 1327 h 7880"/>
              <a:gd name="connsiteX7" fmla="*/ 8070 w 9384"/>
              <a:gd name="connsiteY7" fmla="*/ 1121 h 7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84" h="7880">
                <a:moveTo>
                  <a:pt x="8070" y="1121"/>
                </a:moveTo>
                <a:cubicBezTo>
                  <a:pt x="9168" y="2259"/>
                  <a:pt x="9507" y="3024"/>
                  <a:pt x="9347" y="3976"/>
                </a:cubicBezTo>
                <a:cubicBezTo>
                  <a:pt x="9188" y="4965"/>
                  <a:pt x="8309" y="5655"/>
                  <a:pt x="7711" y="6625"/>
                </a:cubicBezTo>
                <a:cubicBezTo>
                  <a:pt x="6513" y="8584"/>
                  <a:pt x="3180" y="8080"/>
                  <a:pt x="2641" y="6289"/>
                </a:cubicBezTo>
                <a:cubicBezTo>
                  <a:pt x="2202" y="4797"/>
                  <a:pt x="1049" y="4360"/>
                  <a:pt x="465" y="3827"/>
                </a:cubicBezTo>
                <a:cubicBezTo>
                  <a:pt x="405" y="3789"/>
                  <a:pt x="305" y="3696"/>
                  <a:pt x="265" y="3640"/>
                </a:cubicBezTo>
                <a:cubicBezTo>
                  <a:pt x="66" y="3285"/>
                  <a:pt x="-493" y="2259"/>
                  <a:pt x="1044" y="1327"/>
                </a:cubicBezTo>
                <a:cubicBezTo>
                  <a:pt x="1184" y="1121"/>
                  <a:pt x="5615" y="-1416"/>
                  <a:pt x="8070" y="1121"/>
                </a:cubicBezTo>
                <a:close/>
              </a:path>
            </a:pathLst>
          </a:custGeom>
          <a:noFill/>
          <a:ln w="4763" cap="flat">
            <a:solidFill>
              <a:srgbClr val="C2C1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57"/>
          <p:cNvSpPr>
            <a:spLocks/>
          </p:cNvSpPr>
          <p:nvPr/>
        </p:nvSpPr>
        <p:spPr bwMode="auto">
          <a:xfrm>
            <a:off x="3910013" y="1244601"/>
            <a:ext cx="2103438" cy="2095500"/>
          </a:xfrm>
          <a:custGeom>
            <a:avLst/>
            <a:gdLst>
              <a:gd name="T0" fmla="*/ 79 w 518"/>
              <a:gd name="T1" fmla="*/ 141 h 517"/>
              <a:gd name="T2" fmla="*/ 422 w 518"/>
              <a:gd name="T3" fmla="*/ 147 h 517"/>
              <a:gd name="T4" fmla="*/ 392 w 518"/>
              <a:gd name="T5" fmla="*/ 405 h 517"/>
              <a:gd name="T6" fmla="*/ 153 w 518"/>
              <a:gd name="T7" fmla="*/ 386 h 517"/>
              <a:gd name="T8" fmla="*/ 54 w 518"/>
              <a:gd name="T9" fmla="*/ 269 h 517"/>
              <a:gd name="T10" fmla="*/ 43 w 518"/>
              <a:gd name="T11" fmla="*/ 259 h 517"/>
              <a:gd name="T12" fmla="*/ 79 w 518"/>
              <a:gd name="T13" fmla="*/ 14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517">
                <a:moveTo>
                  <a:pt x="79" y="141"/>
                </a:moveTo>
                <a:cubicBezTo>
                  <a:pt x="79" y="141"/>
                  <a:pt x="309" y="0"/>
                  <a:pt x="422" y="147"/>
                </a:cubicBezTo>
                <a:cubicBezTo>
                  <a:pt x="518" y="272"/>
                  <a:pt x="430" y="307"/>
                  <a:pt x="392" y="405"/>
                </a:cubicBezTo>
                <a:cubicBezTo>
                  <a:pt x="349" y="517"/>
                  <a:pt x="181" y="487"/>
                  <a:pt x="153" y="386"/>
                </a:cubicBezTo>
                <a:cubicBezTo>
                  <a:pt x="130" y="303"/>
                  <a:pt x="79" y="289"/>
                  <a:pt x="54" y="269"/>
                </a:cubicBezTo>
                <a:cubicBezTo>
                  <a:pt x="51" y="267"/>
                  <a:pt x="45" y="262"/>
                  <a:pt x="43" y="259"/>
                </a:cubicBezTo>
                <a:cubicBezTo>
                  <a:pt x="31" y="244"/>
                  <a:pt x="0" y="190"/>
                  <a:pt x="79" y="141"/>
                </a:cubicBezTo>
                <a:close/>
              </a:path>
            </a:pathLst>
          </a:custGeom>
          <a:noFill/>
          <a:ln w="4763" cap="flat">
            <a:solidFill>
              <a:srgbClr val="C0BFB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58"/>
          <p:cNvSpPr>
            <a:spLocks/>
          </p:cNvSpPr>
          <p:nvPr/>
        </p:nvSpPr>
        <p:spPr bwMode="auto">
          <a:xfrm>
            <a:off x="3910013" y="1244601"/>
            <a:ext cx="2103438" cy="2095500"/>
          </a:xfrm>
          <a:custGeom>
            <a:avLst/>
            <a:gdLst>
              <a:gd name="T0" fmla="*/ 79 w 518"/>
              <a:gd name="T1" fmla="*/ 141 h 517"/>
              <a:gd name="T2" fmla="*/ 422 w 518"/>
              <a:gd name="T3" fmla="*/ 147 h 517"/>
              <a:gd name="T4" fmla="*/ 392 w 518"/>
              <a:gd name="T5" fmla="*/ 405 h 517"/>
              <a:gd name="T6" fmla="*/ 153 w 518"/>
              <a:gd name="T7" fmla="*/ 386 h 517"/>
              <a:gd name="T8" fmla="*/ 51 w 518"/>
              <a:gd name="T9" fmla="*/ 267 h 517"/>
              <a:gd name="T10" fmla="*/ 43 w 518"/>
              <a:gd name="T11" fmla="*/ 259 h 517"/>
              <a:gd name="T12" fmla="*/ 79 w 518"/>
              <a:gd name="T13" fmla="*/ 141 h 5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517">
                <a:moveTo>
                  <a:pt x="79" y="141"/>
                </a:moveTo>
                <a:cubicBezTo>
                  <a:pt x="79" y="141"/>
                  <a:pt x="309" y="0"/>
                  <a:pt x="422" y="147"/>
                </a:cubicBezTo>
                <a:cubicBezTo>
                  <a:pt x="518" y="272"/>
                  <a:pt x="430" y="307"/>
                  <a:pt x="392" y="405"/>
                </a:cubicBezTo>
                <a:cubicBezTo>
                  <a:pt x="349" y="517"/>
                  <a:pt x="181" y="487"/>
                  <a:pt x="153" y="386"/>
                </a:cubicBezTo>
                <a:cubicBezTo>
                  <a:pt x="130" y="303"/>
                  <a:pt x="76" y="287"/>
                  <a:pt x="51" y="267"/>
                </a:cubicBezTo>
                <a:cubicBezTo>
                  <a:pt x="48" y="265"/>
                  <a:pt x="45" y="262"/>
                  <a:pt x="43" y="259"/>
                </a:cubicBezTo>
                <a:cubicBezTo>
                  <a:pt x="31" y="244"/>
                  <a:pt x="0" y="190"/>
                  <a:pt x="79" y="141"/>
                </a:cubicBezTo>
                <a:close/>
              </a:path>
            </a:pathLst>
          </a:custGeom>
          <a:solidFill>
            <a:srgbClr val="04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4779003" y="3221092"/>
            <a:ext cx="26757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THANKS</a:t>
            </a:r>
            <a:endParaRPr lang="zh-CN" altLang="en-US" sz="4800" b="1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846429" y="3854701"/>
            <a:ext cx="15440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B</a:t>
            </a:r>
            <a:r>
              <a:rPr lang="zh-CN" alt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eautiful </a:t>
            </a:r>
            <a:r>
              <a:rPr lang="en-US" altLang="zh-CN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of Design</a:t>
            </a:r>
            <a:endParaRPr lang="zh-CN" altLang="en-US" sz="1400" i="1" dirty="0">
              <a:solidFill>
                <a:schemeClr val="tx1">
                  <a:lumMod val="50000"/>
                  <a:lumOff val="50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sp>
        <p:nvSpPr>
          <p:cNvPr id="34" name="PA_矩形 1"/>
          <p:cNvSpPr/>
          <p:nvPr>
            <p:custDataLst>
              <p:tags r:id="rId1"/>
            </p:custDataLst>
          </p:nvPr>
        </p:nvSpPr>
        <p:spPr>
          <a:xfrm>
            <a:off x="4301603" y="204277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+mj-ea"/>
              </a:rPr>
              <a:t>谢谢欣赏</a:t>
            </a:r>
          </a:p>
        </p:txBody>
      </p:sp>
    </p:spTree>
    <p:extLst>
      <p:ext uri="{BB962C8B-B14F-4D97-AF65-F5344CB8AC3E}">
        <p14:creationId xmlns:p14="http://schemas.microsoft.com/office/powerpoint/2010/main" val="37362536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" dur="10" fill="hold"/>
                                        <p:tgtEl>
                                          <p:spTgt spid="30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750" fill="hold"/>
                                        <p:tgtEl>
                                          <p:spTgt spid="30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6" dur="10" fill="hold"/>
                                        <p:tgtEl>
                                          <p:spTgt spid="34"/>
                                        </p:tgtEl>
                                      </p:cBhvr>
                                      <p:by x="1000000" y="100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8" dur="750" fill="hold"/>
                                        <p:tgtEl>
                                          <p:spTgt spid="34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5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3" presetClass="entr" presetSubtype="288" fill="hold" grpId="1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  <p:from x="100000" y="100000"/>
                                      <p:to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0" grpId="1" animBg="1"/>
      <p:bldP spid="30" grpId="2" animBg="1"/>
      <p:bldP spid="32" grpId="0"/>
      <p:bldP spid="32" grpId="1"/>
      <p:bldP spid="33" grpId="0"/>
      <p:bldP spid="34" grpId="0"/>
      <p:bldP spid="34" grpId="1"/>
      <p:bldP spid="34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图片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4724810"/>
            <a:ext cx="12209463" cy="2195068"/>
          </a:xfrm>
          <a:prstGeom prst="rect">
            <a:avLst/>
          </a:prstGeom>
        </p:spPr>
      </p:pic>
      <p:sp>
        <p:nvSpPr>
          <p:cNvPr id="91" name="矩形 90"/>
          <p:cNvSpPr/>
          <p:nvPr/>
        </p:nvSpPr>
        <p:spPr>
          <a:xfrm>
            <a:off x="1006809" y="1696045"/>
            <a:ext cx="103830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张海藩、牟永敏，软件工程导论（第六版），清华大学出版社</a:t>
            </a:r>
          </a:p>
          <a:p>
            <a:r>
              <a:rPr lang="zh-CN" altLang="zh-CN" dirty="0"/>
              <a:t>乔寒月、李欣飏、吴智宏，项目计划书</a:t>
            </a:r>
          </a:p>
          <a:p>
            <a:r>
              <a:rPr lang="zh-CN" altLang="zh-CN" dirty="0"/>
              <a:t>乔寒月、李欣飏、吴智宏，可行性分析报告</a:t>
            </a:r>
          </a:p>
        </p:txBody>
      </p:sp>
      <p:sp>
        <p:nvSpPr>
          <p:cNvPr id="92" name="AutoShape 70"/>
          <p:cNvSpPr>
            <a:spLocks noChangeAspect="1" noChangeArrowheads="1" noTextEdit="1"/>
          </p:cNvSpPr>
          <p:nvPr/>
        </p:nvSpPr>
        <p:spPr bwMode="auto">
          <a:xfrm>
            <a:off x="-3175" y="3044825"/>
            <a:ext cx="12195175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Freeform 72"/>
          <p:cNvSpPr>
            <a:spLocks/>
          </p:cNvSpPr>
          <p:nvPr/>
        </p:nvSpPr>
        <p:spPr bwMode="auto">
          <a:xfrm>
            <a:off x="-11113" y="2416175"/>
            <a:ext cx="12195175" cy="2663825"/>
          </a:xfrm>
          <a:custGeom>
            <a:avLst/>
            <a:gdLst>
              <a:gd name="T0" fmla="*/ 0 w 1479"/>
              <a:gd name="T1" fmla="*/ 226 h 322"/>
              <a:gd name="T2" fmla="*/ 236 w 1479"/>
              <a:gd name="T3" fmla="*/ 226 h 322"/>
              <a:gd name="T4" fmla="*/ 480 w 1479"/>
              <a:gd name="T5" fmla="*/ 194 h 322"/>
              <a:gd name="T6" fmla="*/ 640 w 1479"/>
              <a:gd name="T7" fmla="*/ 213 h 322"/>
              <a:gd name="T8" fmla="*/ 855 w 1479"/>
              <a:gd name="T9" fmla="*/ 228 h 322"/>
              <a:gd name="T10" fmla="*/ 1031 w 1479"/>
              <a:gd name="T11" fmla="*/ 161 h 322"/>
              <a:gd name="T12" fmla="*/ 1221 w 1479"/>
              <a:gd name="T13" fmla="*/ 201 h 322"/>
              <a:gd name="T14" fmla="*/ 1479 w 1479"/>
              <a:gd name="T15" fmla="*/ 213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22">
                <a:moveTo>
                  <a:pt x="0" y="226"/>
                </a:moveTo>
                <a:cubicBezTo>
                  <a:pt x="0" y="226"/>
                  <a:pt x="121" y="321"/>
                  <a:pt x="236" y="226"/>
                </a:cubicBezTo>
                <a:cubicBezTo>
                  <a:pt x="351" y="132"/>
                  <a:pt x="351" y="56"/>
                  <a:pt x="480" y="194"/>
                </a:cubicBezTo>
                <a:cubicBezTo>
                  <a:pt x="480" y="194"/>
                  <a:pt x="536" y="289"/>
                  <a:pt x="640" y="213"/>
                </a:cubicBezTo>
                <a:cubicBezTo>
                  <a:pt x="744" y="137"/>
                  <a:pt x="824" y="202"/>
                  <a:pt x="855" y="228"/>
                </a:cubicBezTo>
                <a:cubicBezTo>
                  <a:pt x="885" y="253"/>
                  <a:pt x="947" y="322"/>
                  <a:pt x="1031" y="161"/>
                </a:cubicBezTo>
                <a:cubicBezTo>
                  <a:pt x="1115" y="0"/>
                  <a:pt x="1157" y="101"/>
                  <a:pt x="1221" y="201"/>
                </a:cubicBezTo>
                <a:cubicBezTo>
                  <a:pt x="1285" y="301"/>
                  <a:pt x="1415" y="264"/>
                  <a:pt x="1479" y="213"/>
                </a:cubicBezTo>
              </a:path>
            </a:pathLst>
          </a:custGeom>
          <a:noFill/>
          <a:ln w="7938" cap="flat">
            <a:solidFill>
              <a:srgbClr val="C0BFB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" name="Freeform 73"/>
          <p:cNvSpPr>
            <a:spLocks/>
          </p:cNvSpPr>
          <p:nvPr/>
        </p:nvSpPr>
        <p:spPr bwMode="auto">
          <a:xfrm>
            <a:off x="-11113" y="2524125"/>
            <a:ext cx="12195175" cy="2540000"/>
          </a:xfrm>
          <a:custGeom>
            <a:avLst/>
            <a:gdLst>
              <a:gd name="T0" fmla="*/ 0 w 1479"/>
              <a:gd name="T1" fmla="*/ 216 h 307"/>
              <a:gd name="T2" fmla="*/ 235 w 1479"/>
              <a:gd name="T3" fmla="*/ 216 h 307"/>
              <a:gd name="T4" fmla="*/ 479 w 1479"/>
              <a:gd name="T5" fmla="*/ 185 h 307"/>
              <a:gd name="T6" fmla="*/ 639 w 1479"/>
              <a:gd name="T7" fmla="*/ 203 h 307"/>
              <a:gd name="T8" fmla="*/ 852 w 1479"/>
              <a:gd name="T9" fmla="*/ 217 h 307"/>
              <a:gd name="T10" fmla="*/ 1029 w 1479"/>
              <a:gd name="T11" fmla="*/ 153 h 307"/>
              <a:gd name="T12" fmla="*/ 1222 w 1479"/>
              <a:gd name="T13" fmla="*/ 191 h 307"/>
              <a:gd name="T14" fmla="*/ 1479 w 1479"/>
              <a:gd name="T15" fmla="*/ 203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07">
                <a:moveTo>
                  <a:pt x="0" y="216"/>
                </a:moveTo>
                <a:cubicBezTo>
                  <a:pt x="0" y="216"/>
                  <a:pt x="126" y="306"/>
                  <a:pt x="235" y="216"/>
                </a:cubicBezTo>
                <a:cubicBezTo>
                  <a:pt x="344" y="126"/>
                  <a:pt x="356" y="53"/>
                  <a:pt x="479" y="185"/>
                </a:cubicBezTo>
                <a:cubicBezTo>
                  <a:pt x="479" y="185"/>
                  <a:pt x="540" y="275"/>
                  <a:pt x="639" y="203"/>
                </a:cubicBezTo>
                <a:cubicBezTo>
                  <a:pt x="738" y="131"/>
                  <a:pt x="823" y="193"/>
                  <a:pt x="852" y="217"/>
                </a:cubicBezTo>
                <a:cubicBezTo>
                  <a:pt x="882" y="241"/>
                  <a:pt x="949" y="307"/>
                  <a:pt x="1029" y="153"/>
                </a:cubicBezTo>
                <a:cubicBezTo>
                  <a:pt x="1109" y="0"/>
                  <a:pt x="1161" y="96"/>
                  <a:pt x="1222" y="191"/>
                </a:cubicBezTo>
                <a:cubicBezTo>
                  <a:pt x="1283" y="287"/>
                  <a:pt x="1418" y="251"/>
                  <a:pt x="1479" y="203"/>
                </a:cubicBezTo>
              </a:path>
            </a:pathLst>
          </a:custGeom>
          <a:noFill/>
          <a:ln w="7938" cap="flat">
            <a:solidFill>
              <a:srgbClr val="C2C1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5" name="Freeform 74"/>
          <p:cNvSpPr>
            <a:spLocks/>
          </p:cNvSpPr>
          <p:nvPr/>
        </p:nvSpPr>
        <p:spPr bwMode="auto">
          <a:xfrm>
            <a:off x="-11113" y="2632075"/>
            <a:ext cx="12195175" cy="2414588"/>
          </a:xfrm>
          <a:custGeom>
            <a:avLst/>
            <a:gdLst>
              <a:gd name="T0" fmla="*/ 0 w 1479"/>
              <a:gd name="T1" fmla="*/ 205 h 292"/>
              <a:gd name="T2" fmla="*/ 233 w 1479"/>
              <a:gd name="T3" fmla="*/ 205 h 292"/>
              <a:gd name="T4" fmla="*/ 478 w 1479"/>
              <a:gd name="T5" fmla="*/ 176 h 292"/>
              <a:gd name="T6" fmla="*/ 638 w 1479"/>
              <a:gd name="T7" fmla="*/ 193 h 292"/>
              <a:gd name="T8" fmla="*/ 850 w 1479"/>
              <a:gd name="T9" fmla="*/ 206 h 292"/>
              <a:gd name="T10" fmla="*/ 1028 w 1479"/>
              <a:gd name="T11" fmla="*/ 146 h 292"/>
              <a:gd name="T12" fmla="*/ 1223 w 1479"/>
              <a:gd name="T13" fmla="*/ 182 h 292"/>
              <a:gd name="T14" fmla="*/ 1479 w 1479"/>
              <a:gd name="T15" fmla="*/ 193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92">
                <a:moveTo>
                  <a:pt x="0" y="205"/>
                </a:moveTo>
                <a:cubicBezTo>
                  <a:pt x="0" y="205"/>
                  <a:pt x="130" y="291"/>
                  <a:pt x="233" y="205"/>
                </a:cubicBezTo>
                <a:cubicBezTo>
                  <a:pt x="337" y="120"/>
                  <a:pt x="361" y="51"/>
                  <a:pt x="478" y="176"/>
                </a:cubicBezTo>
                <a:cubicBezTo>
                  <a:pt x="478" y="176"/>
                  <a:pt x="543" y="262"/>
                  <a:pt x="638" y="193"/>
                </a:cubicBezTo>
                <a:cubicBezTo>
                  <a:pt x="732" y="124"/>
                  <a:pt x="822" y="183"/>
                  <a:pt x="850" y="206"/>
                </a:cubicBezTo>
                <a:cubicBezTo>
                  <a:pt x="878" y="229"/>
                  <a:pt x="952" y="292"/>
                  <a:pt x="1028" y="146"/>
                </a:cubicBezTo>
                <a:cubicBezTo>
                  <a:pt x="1104" y="0"/>
                  <a:pt x="1165" y="91"/>
                  <a:pt x="1223" y="182"/>
                </a:cubicBezTo>
                <a:cubicBezTo>
                  <a:pt x="1281" y="272"/>
                  <a:pt x="1421" y="238"/>
                  <a:pt x="1479" y="193"/>
                </a:cubicBezTo>
              </a:path>
            </a:pathLst>
          </a:custGeom>
          <a:noFill/>
          <a:ln w="7938" cap="flat">
            <a:solidFill>
              <a:srgbClr val="C3C3C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0" name="Freeform 75"/>
          <p:cNvSpPr>
            <a:spLocks/>
          </p:cNvSpPr>
          <p:nvPr/>
        </p:nvSpPr>
        <p:spPr bwMode="auto">
          <a:xfrm>
            <a:off x="-11113" y="2738438"/>
            <a:ext cx="12195175" cy="2284413"/>
          </a:xfrm>
          <a:custGeom>
            <a:avLst/>
            <a:gdLst>
              <a:gd name="T0" fmla="*/ 0 w 1479"/>
              <a:gd name="T1" fmla="*/ 195 h 276"/>
              <a:gd name="T2" fmla="*/ 232 w 1479"/>
              <a:gd name="T3" fmla="*/ 195 h 276"/>
              <a:gd name="T4" fmla="*/ 478 w 1479"/>
              <a:gd name="T5" fmla="*/ 167 h 276"/>
              <a:gd name="T6" fmla="*/ 636 w 1479"/>
              <a:gd name="T7" fmla="*/ 183 h 276"/>
              <a:gd name="T8" fmla="*/ 848 w 1479"/>
              <a:gd name="T9" fmla="*/ 195 h 276"/>
              <a:gd name="T10" fmla="*/ 1026 w 1479"/>
              <a:gd name="T11" fmla="*/ 138 h 276"/>
              <a:gd name="T12" fmla="*/ 1224 w 1479"/>
              <a:gd name="T13" fmla="*/ 172 h 276"/>
              <a:gd name="T14" fmla="*/ 1479 w 1479"/>
              <a:gd name="T15" fmla="*/ 182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76">
                <a:moveTo>
                  <a:pt x="0" y="195"/>
                </a:moveTo>
                <a:cubicBezTo>
                  <a:pt x="0" y="195"/>
                  <a:pt x="134" y="276"/>
                  <a:pt x="232" y="195"/>
                </a:cubicBezTo>
                <a:cubicBezTo>
                  <a:pt x="330" y="114"/>
                  <a:pt x="367" y="48"/>
                  <a:pt x="478" y="167"/>
                </a:cubicBezTo>
                <a:cubicBezTo>
                  <a:pt x="478" y="167"/>
                  <a:pt x="547" y="248"/>
                  <a:pt x="636" y="183"/>
                </a:cubicBezTo>
                <a:cubicBezTo>
                  <a:pt x="726" y="118"/>
                  <a:pt x="822" y="174"/>
                  <a:pt x="848" y="195"/>
                </a:cubicBezTo>
                <a:cubicBezTo>
                  <a:pt x="874" y="217"/>
                  <a:pt x="954" y="276"/>
                  <a:pt x="1026" y="138"/>
                </a:cubicBezTo>
                <a:cubicBezTo>
                  <a:pt x="1098" y="0"/>
                  <a:pt x="1169" y="87"/>
                  <a:pt x="1224" y="172"/>
                </a:cubicBezTo>
                <a:cubicBezTo>
                  <a:pt x="1279" y="258"/>
                  <a:pt x="1424" y="226"/>
                  <a:pt x="1479" y="182"/>
                </a:cubicBezTo>
              </a:path>
            </a:pathLst>
          </a:custGeom>
          <a:noFill/>
          <a:ln w="7938" cap="flat">
            <a:solidFill>
              <a:srgbClr val="C5C5C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1" name="Freeform 76"/>
          <p:cNvSpPr>
            <a:spLocks/>
          </p:cNvSpPr>
          <p:nvPr/>
        </p:nvSpPr>
        <p:spPr bwMode="auto">
          <a:xfrm>
            <a:off x="-11113" y="2846388"/>
            <a:ext cx="12195175" cy="2159000"/>
          </a:xfrm>
          <a:custGeom>
            <a:avLst/>
            <a:gdLst>
              <a:gd name="T0" fmla="*/ 0 w 1479"/>
              <a:gd name="T1" fmla="*/ 184 h 261"/>
              <a:gd name="T2" fmla="*/ 231 w 1479"/>
              <a:gd name="T3" fmla="*/ 184 h 261"/>
              <a:gd name="T4" fmla="*/ 477 w 1479"/>
              <a:gd name="T5" fmla="*/ 158 h 261"/>
              <a:gd name="T6" fmla="*/ 635 w 1479"/>
              <a:gd name="T7" fmla="*/ 173 h 261"/>
              <a:gd name="T8" fmla="*/ 846 w 1479"/>
              <a:gd name="T9" fmla="*/ 185 h 261"/>
              <a:gd name="T10" fmla="*/ 1025 w 1479"/>
              <a:gd name="T11" fmla="*/ 131 h 261"/>
              <a:gd name="T12" fmla="*/ 1225 w 1479"/>
              <a:gd name="T13" fmla="*/ 163 h 261"/>
              <a:gd name="T14" fmla="*/ 1479 w 1479"/>
              <a:gd name="T15" fmla="*/ 172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61">
                <a:moveTo>
                  <a:pt x="0" y="184"/>
                </a:moveTo>
                <a:cubicBezTo>
                  <a:pt x="0" y="184"/>
                  <a:pt x="138" y="261"/>
                  <a:pt x="231" y="184"/>
                </a:cubicBezTo>
                <a:cubicBezTo>
                  <a:pt x="324" y="108"/>
                  <a:pt x="372" y="46"/>
                  <a:pt x="477" y="158"/>
                </a:cubicBezTo>
                <a:cubicBezTo>
                  <a:pt x="477" y="158"/>
                  <a:pt x="551" y="235"/>
                  <a:pt x="635" y="173"/>
                </a:cubicBezTo>
                <a:cubicBezTo>
                  <a:pt x="719" y="112"/>
                  <a:pt x="821" y="164"/>
                  <a:pt x="846" y="185"/>
                </a:cubicBezTo>
                <a:cubicBezTo>
                  <a:pt x="871" y="205"/>
                  <a:pt x="957" y="261"/>
                  <a:pt x="1025" y="131"/>
                </a:cubicBezTo>
                <a:cubicBezTo>
                  <a:pt x="1093" y="0"/>
                  <a:pt x="1173" y="82"/>
                  <a:pt x="1225" y="163"/>
                </a:cubicBezTo>
                <a:cubicBezTo>
                  <a:pt x="1277" y="244"/>
                  <a:pt x="1427" y="213"/>
                  <a:pt x="1479" y="172"/>
                </a:cubicBezTo>
              </a:path>
            </a:pathLst>
          </a:custGeom>
          <a:noFill/>
          <a:ln w="7938" cap="flat">
            <a:solidFill>
              <a:srgbClr val="C7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2" name="Freeform 77"/>
          <p:cNvSpPr>
            <a:spLocks/>
          </p:cNvSpPr>
          <p:nvPr/>
        </p:nvSpPr>
        <p:spPr bwMode="auto">
          <a:xfrm>
            <a:off x="-11113" y="2954338"/>
            <a:ext cx="12195175" cy="2035175"/>
          </a:xfrm>
          <a:custGeom>
            <a:avLst/>
            <a:gdLst>
              <a:gd name="T0" fmla="*/ 0 w 1479"/>
              <a:gd name="T1" fmla="*/ 174 h 246"/>
              <a:gd name="T2" fmla="*/ 230 w 1479"/>
              <a:gd name="T3" fmla="*/ 174 h 246"/>
              <a:gd name="T4" fmla="*/ 476 w 1479"/>
              <a:gd name="T5" fmla="*/ 149 h 246"/>
              <a:gd name="T6" fmla="*/ 634 w 1479"/>
              <a:gd name="T7" fmla="*/ 163 h 246"/>
              <a:gd name="T8" fmla="*/ 843 w 1479"/>
              <a:gd name="T9" fmla="*/ 174 h 246"/>
              <a:gd name="T10" fmla="*/ 1023 w 1479"/>
              <a:gd name="T11" fmla="*/ 123 h 246"/>
              <a:gd name="T12" fmla="*/ 1226 w 1479"/>
              <a:gd name="T13" fmla="*/ 153 h 246"/>
              <a:gd name="T14" fmla="*/ 1479 w 1479"/>
              <a:gd name="T15" fmla="*/ 16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46">
                <a:moveTo>
                  <a:pt x="0" y="174"/>
                </a:moveTo>
                <a:cubicBezTo>
                  <a:pt x="0" y="174"/>
                  <a:pt x="142" y="246"/>
                  <a:pt x="230" y="174"/>
                </a:cubicBezTo>
                <a:cubicBezTo>
                  <a:pt x="317" y="102"/>
                  <a:pt x="378" y="43"/>
                  <a:pt x="476" y="149"/>
                </a:cubicBezTo>
                <a:cubicBezTo>
                  <a:pt x="476" y="149"/>
                  <a:pt x="555" y="221"/>
                  <a:pt x="634" y="163"/>
                </a:cubicBezTo>
                <a:cubicBezTo>
                  <a:pt x="713" y="105"/>
                  <a:pt x="820" y="155"/>
                  <a:pt x="843" y="174"/>
                </a:cubicBezTo>
                <a:cubicBezTo>
                  <a:pt x="867" y="193"/>
                  <a:pt x="959" y="246"/>
                  <a:pt x="1023" y="123"/>
                </a:cubicBezTo>
                <a:cubicBezTo>
                  <a:pt x="1087" y="0"/>
                  <a:pt x="1177" y="77"/>
                  <a:pt x="1226" y="153"/>
                </a:cubicBezTo>
                <a:cubicBezTo>
                  <a:pt x="1275" y="229"/>
                  <a:pt x="1430" y="201"/>
                  <a:pt x="1479" y="162"/>
                </a:cubicBezTo>
              </a:path>
            </a:pathLst>
          </a:custGeom>
          <a:noFill/>
          <a:ln w="7938" cap="flat">
            <a:solidFill>
              <a:srgbClr val="C9C8C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3" name="Freeform 78"/>
          <p:cNvSpPr>
            <a:spLocks/>
          </p:cNvSpPr>
          <p:nvPr/>
        </p:nvSpPr>
        <p:spPr bwMode="auto">
          <a:xfrm>
            <a:off x="-11113" y="3062288"/>
            <a:ext cx="12195175" cy="1911350"/>
          </a:xfrm>
          <a:custGeom>
            <a:avLst/>
            <a:gdLst>
              <a:gd name="T0" fmla="*/ 0 w 1479"/>
              <a:gd name="T1" fmla="*/ 164 h 231"/>
              <a:gd name="T2" fmla="*/ 228 w 1479"/>
              <a:gd name="T3" fmla="*/ 163 h 231"/>
              <a:gd name="T4" fmla="*/ 475 w 1479"/>
              <a:gd name="T5" fmla="*/ 140 h 231"/>
              <a:gd name="T6" fmla="*/ 633 w 1479"/>
              <a:gd name="T7" fmla="*/ 153 h 231"/>
              <a:gd name="T8" fmla="*/ 841 w 1479"/>
              <a:gd name="T9" fmla="*/ 163 h 231"/>
              <a:gd name="T10" fmla="*/ 1022 w 1479"/>
              <a:gd name="T11" fmla="*/ 115 h 231"/>
              <a:gd name="T12" fmla="*/ 1227 w 1479"/>
              <a:gd name="T13" fmla="*/ 144 h 231"/>
              <a:gd name="T14" fmla="*/ 1479 w 1479"/>
              <a:gd name="T15" fmla="*/ 152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31">
                <a:moveTo>
                  <a:pt x="0" y="164"/>
                </a:moveTo>
                <a:cubicBezTo>
                  <a:pt x="0" y="164"/>
                  <a:pt x="146" y="231"/>
                  <a:pt x="228" y="163"/>
                </a:cubicBezTo>
                <a:cubicBezTo>
                  <a:pt x="310" y="96"/>
                  <a:pt x="383" y="41"/>
                  <a:pt x="475" y="140"/>
                </a:cubicBezTo>
                <a:cubicBezTo>
                  <a:pt x="475" y="140"/>
                  <a:pt x="558" y="207"/>
                  <a:pt x="633" y="153"/>
                </a:cubicBezTo>
                <a:cubicBezTo>
                  <a:pt x="707" y="99"/>
                  <a:pt x="819" y="145"/>
                  <a:pt x="841" y="163"/>
                </a:cubicBezTo>
                <a:cubicBezTo>
                  <a:pt x="863" y="181"/>
                  <a:pt x="962" y="231"/>
                  <a:pt x="1022" y="115"/>
                </a:cubicBezTo>
                <a:cubicBezTo>
                  <a:pt x="1082" y="0"/>
                  <a:pt x="1181" y="72"/>
                  <a:pt x="1227" y="144"/>
                </a:cubicBezTo>
                <a:cubicBezTo>
                  <a:pt x="1273" y="215"/>
                  <a:pt x="1433" y="188"/>
                  <a:pt x="1479" y="152"/>
                </a:cubicBezTo>
              </a:path>
            </a:pathLst>
          </a:custGeom>
          <a:noFill/>
          <a:ln w="7938" cap="flat">
            <a:solidFill>
              <a:srgbClr val="CBCAC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5" name="Freeform 79"/>
          <p:cNvSpPr>
            <a:spLocks/>
          </p:cNvSpPr>
          <p:nvPr/>
        </p:nvSpPr>
        <p:spPr bwMode="auto">
          <a:xfrm>
            <a:off x="-11113" y="3168650"/>
            <a:ext cx="12195175" cy="1787525"/>
          </a:xfrm>
          <a:custGeom>
            <a:avLst/>
            <a:gdLst>
              <a:gd name="T0" fmla="*/ 0 w 1479"/>
              <a:gd name="T1" fmla="*/ 153 h 216"/>
              <a:gd name="T2" fmla="*/ 227 w 1479"/>
              <a:gd name="T3" fmla="*/ 152 h 216"/>
              <a:gd name="T4" fmla="*/ 475 w 1479"/>
              <a:gd name="T5" fmla="*/ 131 h 216"/>
              <a:gd name="T6" fmla="*/ 632 w 1479"/>
              <a:gd name="T7" fmla="*/ 143 h 216"/>
              <a:gd name="T8" fmla="*/ 839 w 1479"/>
              <a:gd name="T9" fmla="*/ 152 h 216"/>
              <a:gd name="T10" fmla="*/ 1021 w 1479"/>
              <a:gd name="T11" fmla="*/ 107 h 216"/>
              <a:gd name="T12" fmla="*/ 1228 w 1479"/>
              <a:gd name="T13" fmla="*/ 134 h 216"/>
              <a:gd name="T14" fmla="*/ 1479 w 1479"/>
              <a:gd name="T15" fmla="*/ 141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16">
                <a:moveTo>
                  <a:pt x="0" y="153"/>
                </a:moveTo>
                <a:cubicBezTo>
                  <a:pt x="0" y="153"/>
                  <a:pt x="151" y="216"/>
                  <a:pt x="227" y="152"/>
                </a:cubicBezTo>
                <a:cubicBezTo>
                  <a:pt x="303" y="89"/>
                  <a:pt x="388" y="38"/>
                  <a:pt x="475" y="131"/>
                </a:cubicBezTo>
                <a:cubicBezTo>
                  <a:pt x="475" y="131"/>
                  <a:pt x="562" y="194"/>
                  <a:pt x="632" y="143"/>
                </a:cubicBezTo>
                <a:cubicBezTo>
                  <a:pt x="701" y="92"/>
                  <a:pt x="819" y="135"/>
                  <a:pt x="839" y="152"/>
                </a:cubicBezTo>
                <a:cubicBezTo>
                  <a:pt x="859" y="169"/>
                  <a:pt x="965" y="215"/>
                  <a:pt x="1021" y="107"/>
                </a:cubicBezTo>
                <a:cubicBezTo>
                  <a:pt x="1077" y="0"/>
                  <a:pt x="1185" y="67"/>
                  <a:pt x="1228" y="134"/>
                </a:cubicBezTo>
                <a:cubicBezTo>
                  <a:pt x="1270" y="200"/>
                  <a:pt x="1436" y="175"/>
                  <a:pt x="1479" y="141"/>
                </a:cubicBezTo>
              </a:path>
            </a:pathLst>
          </a:custGeom>
          <a:noFill/>
          <a:ln w="7938" cap="flat">
            <a:solidFill>
              <a:srgbClr val="CD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6" name="Freeform 80"/>
          <p:cNvSpPr>
            <a:spLocks/>
          </p:cNvSpPr>
          <p:nvPr/>
        </p:nvSpPr>
        <p:spPr bwMode="auto">
          <a:xfrm>
            <a:off x="-11113" y="3276600"/>
            <a:ext cx="12195175" cy="1663700"/>
          </a:xfrm>
          <a:custGeom>
            <a:avLst/>
            <a:gdLst>
              <a:gd name="T0" fmla="*/ 0 w 1479"/>
              <a:gd name="T1" fmla="*/ 142 h 201"/>
              <a:gd name="T2" fmla="*/ 226 w 1479"/>
              <a:gd name="T3" fmla="*/ 142 h 201"/>
              <a:gd name="T4" fmla="*/ 474 w 1479"/>
              <a:gd name="T5" fmla="*/ 122 h 201"/>
              <a:gd name="T6" fmla="*/ 630 w 1479"/>
              <a:gd name="T7" fmla="*/ 133 h 201"/>
              <a:gd name="T8" fmla="*/ 837 w 1479"/>
              <a:gd name="T9" fmla="*/ 142 h 201"/>
              <a:gd name="T10" fmla="*/ 1019 w 1479"/>
              <a:gd name="T11" fmla="*/ 100 h 201"/>
              <a:gd name="T12" fmla="*/ 1229 w 1479"/>
              <a:gd name="T13" fmla="*/ 124 h 201"/>
              <a:gd name="T14" fmla="*/ 1479 w 1479"/>
              <a:gd name="T15" fmla="*/ 131 h 2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01">
                <a:moveTo>
                  <a:pt x="0" y="142"/>
                </a:moveTo>
                <a:cubicBezTo>
                  <a:pt x="0" y="142"/>
                  <a:pt x="155" y="201"/>
                  <a:pt x="226" y="142"/>
                </a:cubicBezTo>
                <a:cubicBezTo>
                  <a:pt x="297" y="83"/>
                  <a:pt x="394" y="36"/>
                  <a:pt x="474" y="122"/>
                </a:cubicBezTo>
                <a:cubicBezTo>
                  <a:pt x="474" y="122"/>
                  <a:pt x="566" y="180"/>
                  <a:pt x="630" y="133"/>
                </a:cubicBezTo>
                <a:cubicBezTo>
                  <a:pt x="695" y="86"/>
                  <a:pt x="818" y="126"/>
                  <a:pt x="837" y="142"/>
                </a:cubicBezTo>
                <a:cubicBezTo>
                  <a:pt x="856" y="157"/>
                  <a:pt x="967" y="200"/>
                  <a:pt x="1019" y="100"/>
                </a:cubicBezTo>
                <a:cubicBezTo>
                  <a:pt x="1071" y="0"/>
                  <a:pt x="1189" y="62"/>
                  <a:pt x="1229" y="124"/>
                </a:cubicBezTo>
                <a:cubicBezTo>
                  <a:pt x="1268" y="186"/>
                  <a:pt x="1439" y="162"/>
                  <a:pt x="1479" y="131"/>
                </a:cubicBezTo>
              </a:path>
            </a:pathLst>
          </a:custGeom>
          <a:noFill/>
          <a:ln w="7938" cap="flat">
            <a:solidFill>
              <a:srgbClr val="CFCEC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7" name="Freeform 81"/>
          <p:cNvSpPr>
            <a:spLocks/>
          </p:cNvSpPr>
          <p:nvPr/>
        </p:nvSpPr>
        <p:spPr bwMode="auto">
          <a:xfrm>
            <a:off x="-11113" y="3384550"/>
            <a:ext cx="12195175" cy="1530350"/>
          </a:xfrm>
          <a:custGeom>
            <a:avLst/>
            <a:gdLst>
              <a:gd name="T0" fmla="*/ 0 w 1479"/>
              <a:gd name="T1" fmla="*/ 132 h 185"/>
              <a:gd name="T2" fmla="*/ 224 w 1479"/>
              <a:gd name="T3" fmla="*/ 131 h 185"/>
              <a:gd name="T4" fmla="*/ 473 w 1479"/>
              <a:gd name="T5" fmla="*/ 112 h 185"/>
              <a:gd name="T6" fmla="*/ 629 w 1479"/>
              <a:gd name="T7" fmla="*/ 123 h 185"/>
              <a:gd name="T8" fmla="*/ 835 w 1479"/>
              <a:gd name="T9" fmla="*/ 131 h 185"/>
              <a:gd name="T10" fmla="*/ 1018 w 1479"/>
              <a:gd name="T11" fmla="*/ 92 h 185"/>
              <a:gd name="T12" fmla="*/ 1230 w 1479"/>
              <a:gd name="T13" fmla="*/ 115 h 185"/>
              <a:gd name="T14" fmla="*/ 1479 w 1479"/>
              <a:gd name="T15" fmla="*/ 121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85">
                <a:moveTo>
                  <a:pt x="0" y="132"/>
                </a:moveTo>
                <a:cubicBezTo>
                  <a:pt x="0" y="132"/>
                  <a:pt x="159" y="185"/>
                  <a:pt x="224" y="131"/>
                </a:cubicBezTo>
                <a:cubicBezTo>
                  <a:pt x="290" y="77"/>
                  <a:pt x="399" y="33"/>
                  <a:pt x="473" y="112"/>
                </a:cubicBezTo>
                <a:cubicBezTo>
                  <a:pt x="473" y="112"/>
                  <a:pt x="570" y="166"/>
                  <a:pt x="629" y="123"/>
                </a:cubicBezTo>
                <a:cubicBezTo>
                  <a:pt x="689" y="79"/>
                  <a:pt x="817" y="116"/>
                  <a:pt x="835" y="131"/>
                </a:cubicBezTo>
                <a:cubicBezTo>
                  <a:pt x="852" y="145"/>
                  <a:pt x="970" y="184"/>
                  <a:pt x="1018" y="92"/>
                </a:cubicBezTo>
                <a:cubicBezTo>
                  <a:pt x="1066" y="0"/>
                  <a:pt x="1193" y="57"/>
                  <a:pt x="1230" y="115"/>
                </a:cubicBezTo>
                <a:cubicBezTo>
                  <a:pt x="1266" y="172"/>
                  <a:pt x="1442" y="150"/>
                  <a:pt x="1479" y="121"/>
                </a:cubicBezTo>
              </a:path>
            </a:pathLst>
          </a:custGeom>
          <a:noFill/>
          <a:ln w="7938" cap="flat">
            <a:solidFill>
              <a:srgbClr val="D1D0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8" name="Freeform 82"/>
          <p:cNvSpPr>
            <a:spLocks/>
          </p:cNvSpPr>
          <p:nvPr/>
        </p:nvSpPr>
        <p:spPr bwMode="auto">
          <a:xfrm>
            <a:off x="-11113" y="3492500"/>
            <a:ext cx="12195175" cy="1406525"/>
          </a:xfrm>
          <a:custGeom>
            <a:avLst/>
            <a:gdLst>
              <a:gd name="T0" fmla="*/ 0 w 1479"/>
              <a:gd name="T1" fmla="*/ 121 h 170"/>
              <a:gd name="T2" fmla="*/ 223 w 1479"/>
              <a:gd name="T3" fmla="*/ 121 h 170"/>
              <a:gd name="T4" fmla="*/ 472 w 1479"/>
              <a:gd name="T5" fmla="*/ 103 h 170"/>
              <a:gd name="T6" fmla="*/ 628 w 1479"/>
              <a:gd name="T7" fmla="*/ 113 h 170"/>
              <a:gd name="T8" fmla="*/ 832 w 1479"/>
              <a:gd name="T9" fmla="*/ 120 h 170"/>
              <a:gd name="T10" fmla="*/ 1016 w 1479"/>
              <a:gd name="T11" fmla="*/ 85 h 170"/>
              <a:gd name="T12" fmla="*/ 1230 w 1479"/>
              <a:gd name="T13" fmla="*/ 105 h 170"/>
              <a:gd name="T14" fmla="*/ 1479 w 1479"/>
              <a:gd name="T15" fmla="*/ 11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70">
                <a:moveTo>
                  <a:pt x="0" y="121"/>
                </a:moveTo>
                <a:cubicBezTo>
                  <a:pt x="0" y="121"/>
                  <a:pt x="163" y="170"/>
                  <a:pt x="223" y="121"/>
                </a:cubicBezTo>
                <a:cubicBezTo>
                  <a:pt x="283" y="71"/>
                  <a:pt x="405" y="31"/>
                  <a:pt x="472" y="103"/>
                </a:cubicBezTo>
                <a:cubicBezTo>
                  <a:pt x="472" y="103"/>
                  <a:pt x="573" y="153"/>
                  <a:pt x="628" y="113"/>
                </a:cubicBezTo>
                <a:cubicBezTo>
                  <a:pt x="682" y="73"/>
                  <a:pt x="816" y="107"/>
                  <a:pt x="832" y="120"/>
                </a:cubicBezTo>
                <a:cubicBezTo>
                  <a:pt x="848" y="133"/>
                  <a:pt x="972" y="169"/>
                  <a:pt x="1016" y="85"/>
                </a:cubicBezTo>
                <a:cubicBezTo>
                  <a:pt x="1060" y="0"/>
                  <a:pt x="1197" y="53"/>
                  <a:pt x="1230" y="105"/>
                </a:cubicBezTo>
                <a:cubicBezTo>
                  <a:pt x="1264" y="157"/>
                  <a:pt x="1445" y="137"/>
                  <a:pt x="1479" y="111"/>
                </a:cubicBezTo>
              </a:path>
            </a:pathLst>
          </a:custGeom>
          <a:noFill/>
          <a:ln w="7938" cap="flat">
            <a:solidFill>
              <a:srgbClr val="D3D2D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69" name="Freeform 83"/>
          <p:cNvSpPr>
            <a:spLocks/>
          </p:cNvSpPr>
          <p:nvPr/>
        </p:nvSpPr>
        <p:spPr bwMode="auto">
          <a:xfrm>
            <a:off x="-11113" y="3598863"/>
            <a:ext cx="12195175" cy="1282700"/>
          </a:xfrm>
          <a:custGeom>
            <a:avLst/>
            <a:gdLst>
              <a:gd name="T0" fmla="*/ 0 w 1479"/>
              <a:gd name="T1" fmla="*/ 111 h 155"/>
              <a:gd name="T2" fmla="*/ 222 w 1479"/>
              <a:gd name="T3" fmla="*/ 110 h 155"/>
              <a:gd name="T4" fmla="*/ 472 w 1479"/>
              <a:gd name="T5" fmla="*/ 94 h 155"/>
              <a:gd name="T6" fmla="*/ 627 w 1479"/>
              <a:gd name="T7" fmla="*/ 103 h 155"/>
              <a:gd name="T8" fmla="*/ 830 w 1479"/>
              <a:gd name="T9" fmla="*/ 109 h 155"/>
              <a:gd name="T10" fmla="*/ 1015 w 1479"/>
              <a:gd name="T11" fmla="*/ 77 h 155"/>
              <a:gd name="T12" fmla="*/ 1231 w 1479"/>
              <a:gd name="T13" fmla="*/ 95 h 155"/>
              <a:gd name="T14" fmla="*/ 1479 w 1479"/>
              <a:gd name="T15" fmla="*/ 100 h 1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55">
                <a:moveTo>
                  <a:pt x="0" y="111"/>
                </a:moveTo>
                <a:cubicBezTo>
                  <a:pt x="0" y="111"/>
                  <a:pt x="167" y="155"/>
                  <a:pt x="222" y="110"/>
                </a:cubicBezTo>
                <a:cubicBezTo>
                  <a:pt x="276" y="65"/>
                  <a:pt x="410" y="28"/>
                  <a:pt x="472" y="94"/>
                </a:cubicBezTo>
                <a:cubicBezTo>
                  <a:pt x="472" y="94"/>
                  <a:pt x="577" y="139"/>
                  <a:pt x="627" y="103"/>
                </a:cubicBezTo>
                <a:cubicBezTo>
                  <a:pt x="676" y="67"/>
                  <a:pt x="815" y="97"/>
                  <a:pt x="830" y="109"/>
                </a:cubicBezTo>
                <a:cubicBezTo>
                  <a:pt x="845" y="121"/>
                  <a:pt x="975" y="154"/>
                  <a:pt x="1015" y="77"/>
                </a:cubicBezTo>
                <a:cubicBezTo>
                  <a:pt x="1055" y="0"/>
                  <a:pt x="1201" y="48"/>
                  <a:pt x="1231" y="95"/>
                </a:cubicBezTo>
                <a:cubicBezTo>
                  <a:pt x="1262" y="143"/>
                  <a:pt x="1448" y="124"/>
                  <a:pt x="1479" y="100"/>
                </a:cubicBezTo>
              </a:path>
            </a:pathLst>
          </a:custGeom>
          <a:noFill/>
          <a:ln w="7938" cap="flat">
            <a:solidFill>
              <a:srgbClr val="D5D4D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0" name="Freeform 84"/>
          <p:cNvSpPr>
            <a:spLocks/>
          </p:cNvSpPr>
          <p:nvPr/>
        </p:nvSpPr>
        <p:spPr bwMode="auto">
          <a:xfrm>
            <a:off x="-11113" y="3706813"/>
            <a:ext cx="12195175" cy="1158875"/>
          </a:xfrm>
          <a:custGeom>
            <a:avLst/>
            <a:gdLst>
              <a:gd name="T0" fmla="*/ 0 w 1479"/>
              <a:gd name="T1" fmla="*/ 100 h 140"/>
              <a:gd name="T2" fmla="*/ 221 w 1479"/>
              <a:gd name="T3" fmla="*/ 100 h 140"/>
              <a:gd name="T4" fmla="*/ 471 w 1479"/>
              <a:gd name="T5" fmla="*/ 85 h 140"/>
              <a:gd name="T6" fmla="*/ 626 w 1479"/>
              <a:gd name="T7" fmla="*/ 93 h 140"/>
              <a:gd name="T8" fmla="*/ 828 w 1479"/>
              <a:gd name="T9" fmla="*/ 98 h 140"/>
              <a:gd name="T10" fmla="*/ 1013 w 1479"/>
              <a:gd name="T11" fmla="*/ 69 h 140"/>
              <a:gd name="T12" fmla="*/ 1232 w 1479"/>
              <a:gd name="T13" fmla="*/ 86 h 140"/>
              <a:gd name="T14" fmla="*/ 1479 w 1479"/>
              <a:gd name="T15" fmla="*/ 9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40">
                <a:moveTo>
                  <a:pt x="0" y="100"/>
                </a:moveTo>
                <a:cubicBezTo>
                  <a:pt x="0" y="100"/>
                  <a:pt x="171" y="140"/>
                  <a:pt x="221" y="100"/>
                </a:cubicBezTo>
                <a:cubicBezTo>
                  <a:pt x="270" y="59"/>
                  <a:pt x="415" y="26"/>
                  <a:pt x="471" y="85"/>
                </a:cubicBezTo>
                <a:cubicBezTo>
                  <a:pt x="471" y="85"/>
                  <a:pt x="581" y="125"/>
                  <a:pt x="626" y="93"/>
                </a:cubicBezTo>
                <a:cubicBezTo>
                  <a:pt x="670" y="60"/>
                  <a:pt x="815" y="88"/>
                  <a:pt x="828" y="98"/>
                </a:cubicBezTo>
                <a:cubicBezTo>
                  <a:pt x="841" y="109"/>
                  <a:pt x="977" y="138"/>
                  <a:pt x="1013" y="69"/>
                </a:cubicBezTo>
                <a:cubicBezTo>
                  <a:pt x="1049" y="0"/>
                  <a:pt x="1205" y="43"/>
                  <a:pt x="1232" y="86"/>
                </a:cubicBezTo>
                <a:cubicBezTo>
                  <a:pt x="1260" y="129"/>
                  <a:pt x="1451" y="112"/>
                  <a:pt x="1479" y="90"/>
                </a:cubicBezTo>
              </a:path>
            </a:pathLst>
          </a:custGeom>
          <a:noFill/>
          <a:ln w="7938" cap="flat">
            <a:solidFill>
              <a:srgbClr val="D7D6D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1" name="Freeform 85"/>
          <p:cNvSpPr>
            <a:spLocks/>
          </p:cNvSpPr>
          <p:nvPr/>
        </p:nvSpPr>
        <p:spPr bwMode="auto">
          <a:xfrm>
            <a:off x="-11113" y="3814763"/>
            <a:ext cx="12195175" cy="1033463"/>
          </a:xfrm>
          <a:custGeom>
            <a:avLst/>
            <a:gdLst>
              <a:gd name="T0" fmla="*/ 0 w 1479"/>
              <a:gd name="T1" fmla="*/ 90 h 125"/>
              <a:gd name="T2" fmla="*/ 219 w 1479"/>
              <a:gd name="T3" fmla="*/ 89 h 125"/>
              <a:gd name="T4" fmla="*/ 470 w 1479"/>
              <a:gd name="T5" fmla="*/ 76 h 125"/>
              <a:gd name="T6" fmla="*/ 624 w 1479"/>
              <a:gd name="T7" fmla="*/ 83 h 125"/>
              <a:gd name="T8" fmla="*/ 826 w 1479"/>
              <a:gd name="T9" fmla="*/ 88 h 125"/>
              <a:gd name="T10" fmla="*/ 1012 w 1479"/>
              <a:gd name="T11" fmla="*/ 62 h 125"/>
              <a:gd name="T12" fmla="*/ 1233 w 1479"/>
              <a:gd name="T13" fmla="*/ 76 h 125"/>
              <a:gd name="T14" fmla="*/ 1479 w 1479"/>
              <a:gd name="T15" fmla="*/ 8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25">
                <a:moveTo>
                  <a:pt x="0" y="90"/>
                </a:moveTo>
                <a:cubicBezTo>
                  <a:pt x="0" y="90"/>
                  <a:pt x="176" y="125"/>
                  <a:pt x="219" y="89"/>
                </a:cubicBezTo>
                <a:cubicBezTo>
                  <a:pt x="263" y="53"/>
                  <a:pt x="421" y="23"/>
                  <a:pt x="470" y="76"/>
                </a:cubicBezTo>
                <a:cubicBezTo>
                  <a:pt x="470" y="76"/>
                  <a:pt x="585" y="112"/>
                  <a:pt x="624" y="83"/>
                </a:cubicBezTo>
                <a:cubicBezTo>
                  <a:pt x="664" y="54"/>
                  <a:pt x="814" y="78"/>
                  <a:pt x="826" y="88"/>
                </a:cubicBezTo>
                <a:cubicBezTo>
                  <a:pt x="837" y="97"/>
                  <a:pt x="980" y="123"/>
                  <a:pt x="1012" y="62"/>
                </a:cubicBezTo>
                <a:cubicBezTo>
                  <a:pt x="1044" y="0"/>
                  <a:pt x="1209" y="38"/>
                  <a:pt x="1233" y="76"/>
                </a:cubicBezTo>
                <a:cubicBezTo>
                  <a:pt x="1258" y="114"/>
                  <a:pt x="1454" y="99"/>
                  <a:pt x="1479" y="80"/>
                </a:cubicBezTo>
              </a:path>
            </a:pathLst>
          </a:custGeom>
          <a:noFill/>
          <a:ln w="7938" cap="flat">
            <a:solidFill>
              <a:srgbClr val="D9D8D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2" name="Freeform 86"/>
          <p:cNvSpPr>
            <a:spLocks/>
          </p:cNvSpPr>
          <p:nvPr/>
        </p:nvSpPr>
        <p:spPr bwMode="auto">
          <a:xfrm>
            <a:off x="-11113" y="3922713"/>
            <a:ext cx="12195175" cy="909638"/>
          </a:xfrm>
          <a:custGeom>
            <a:avLst/>
            <a:gdLst>
              <a:gd name="T0" fmla="*/ 0 w 1479"/>
              <a:gd name="T1" fmla="*/ 79 h 110"/>
              <a:gd name="T2" fmla="*/ 218 w 1479"/>
              <a:gd name="T3" fmla="*/ 79 h 110"/>
              <a:gd name="T4" fmla="*/ 469 w 1479"/>
              <a:gd name="T5" fmla="*/ 67 h 110"/>
              <a:gd name="T6" fmla="*/ 623 w 1479"/>
              <a:gd name="T7" fmla="*/ 73 h 110"/>
              <a:gd name="T8" fmla="*/ 823 w 1479"/>
              <a:gd name="T9" fmla="*/ 77 h 110"/>
              <a:gd name="T10" fmla="*/ 1011 w 1479"/>
              <a:gd name="T11" fmla="*/ 54 h 110"/>
              <a:gd name="T12" fmla="*/ 1234 w 1479"/>
              <a:gd name="T13" fmla="*/ 66 h 110"/>
              <a:gd name="T14" fmla="*/ 1479 w 1479"/>
              <a:gd name="T15" fmla="*/ 7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10">
                <a:moveTo>
                  <a:pt x="0" y="79"/>
                </a:moveTo>
                <a:cubicBezTo>
                  <a:pt x="0" y="79"/>
                  <a:pt x="180" y="110"/>
                  <a:pt x="218" y="79"/>
                </a:cubicBezTo>
                <a:cubicBezTo>
                  <a:pt x="256" y="47"/>
                  <a:pt x="426" y="21"/>
                  <a:pt x="469" y="67"/>
                </a:cubicBezTo>
                <a:cubicBezTo>
                  <a:pt x="469" y="67"/>
                  <a:pt x="588" y="98"/>
                  <a:pt x="623" y="73"/>
                </a:cubicBezTo>
                <a:cubicBezTo>
                  <a:pt x="658" y="47"/>
                  <a:pt x="813" y="68"/>
                  <a:pt x="823" y="77"/>
                </a:cubicBezTo>
                <a:cubicBezTo>
                  <a:pt x="834" y="85"/>
                  <a:pt x="983" y="108"/>
                  <a:pt x="1011" y="54"/>
                </a:cubicBezTo>
                <a:cubicBezTo>
                  <a:pt x="1039" y="0"/>
                  <a:pt x="1213" y="33"/>
                  <a:pt x="1234" y="66"/>
                </a:cubicBezTo>
                <a:cubicBezTo>
                  <a:pt x="1255" y="100"/>
                  <a:pt x="1457" y="86"/>
                  <a:pt x="1479" y="70"/>
                </a:cubicBezTo>
              </a:path>
            </a:pathLst>
          </a:custGeom>
          <a:noFill/>
          <a:ln w="7938" cap="flat">
            <a:solidFill>
              <a:srgbClr val="DBDA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3" name="Freeform 87"/>
          <p:cNvSpPr>
            <a:spLocks/>
          </p:cNvSpPr>
          <p:nvPr/>
        </p:nvSpPr>
        <p:spPr bwMode="auto">
          <a:xfrm>
            <a:off x="-11113" y="4029075"/>
            <a:ext cx="12195175" cy="787400"/>
          </a:xfrm>
          <a:custGeom>
            <a:avLst/>
            <a:gdLst>
              <a:gd name="T0" fmla="*/ 0 w 1479"/>
              <a:gd name="T1" fmla="*/ 69 h 95"/>
              <a:gd name="T2" fmla="*/ 217 w 1479"/>
              <a:gd name="T3" fmla="*/ 68 h 95"/>
              <a:gd name="T4" fmla="*/ 469 w 1479"/>
              <a:gd name="T5" fmla="*/ 58 h 95"/>
              <a:gd name="T6" fmla="*/ 622 w 1479"/>
              <a:gd name="T7" fmla="*/ 63 h 95"/>
              <a:gd name="T8" fmla="*/ 821 w 1479"/>
              <a:gd name="T9" fmla="*/ 66 h 95"/>
              <a:gd name="T10" fmla="*/ 1009 w 1479"/>
              <a:gd name="T11" fmla="*/ 46 h 95"/>
              <a:gd name="T12" fmla="*/ 1235 w 1479"/>
              <a:gd name="T13" fmla="*/ 57 h 95"/>
              <a:gd name="T14" fmla="*/ 1479 w 1479"/>
              <a:gd name="T15" fmla="*/ 59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95">
                <a:moveTo>
                  <a:pt x="0" y="69"/>
                </a:moveTo>
                <a:cubicBezTo>
                  <a:pt x="0" y="69"/>
                  <a:pt x="184" y="95"/>
                  <a:pt x="217" y="68"/>
                </a:cubicBezTo>
                <a:cubicBezTo>
                  <a:pt x="249" y="41"/>
                  <a:pt x="432" y="18"/>
                  <a:pt x="469" y="58"/>
                </a:cubicBezTo>
                <a:cubicBezTo>
                  <a:pt x="469" y="58"/>
                  <a:pt x="592" y="84"/>
                  <a:pt x="622" y="63"/>
                </a:cubicBezTo>
                <a:cubicBezTo>
                  <a:pt x="652" y="41"/>
                  <a:pt x="812" y="59"/>
                  <a:pt x="821" y="66"/>
                </a:cubicBezTo>
                <a:cubicBezTo>
                  <a:pt x="830" y="73"/>
                  <a:pt x="985" y="92"/>
                  <a:pt x="1009" y="46"/>
                </a:cubicBezTo>
                <a:cubicBezTo>
                  <a:pt x="1033" y="0"/>
                  <a:pt x="1217" y="28"/>
                  <a:pt x="1235" y="57"/>
                </a:cubicBezTo>
                <a:cubicBezTo>
                  <a:pt x="1253" y="85"/>
                  <a:pt x="1460" y="74"/>
                  <a:pt x="1479" y="59"/>
                </a:cubicBezTo>
              </a:path>
            </a:pathLst>
          </a:custGeom>
          <a:noFill/>
          <a:ln w="7938" cap="flat">
            <a:solidFill>
              <a:srgbClr val="DDDCD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4" name="Freeform 88"/>
          <p:cNvSpPr>
            <a:spLocks/>
          </p:cNvSpPr>
          <p:nvPr/>
        </p:nvSpPr>
        <p:spPr bwMode="auto">
          <a:xfrm>
            <a:off x="-11113" y="4137025"/>
            <a:ext cx="12195175" cy="661988"/>
          </a:xfrm>
          <a:custGeom>
            <a:avLst/>
            <a:gdLst>
              <a:gd name="T0" fmla="*/ 0 w 1479"/>
              <a:gd name="T1" fmla="*/ 58 h 80"/>
              <a:gd name="T2" fmla="*/ 215 w 1479"/>
              <a:gd name="T3" fmla="*/ 57 h 80"/>
              <a:gd name="T4" fmla="*/ 468 w 1479"/>
              <a:gd name="T5" fmla="*/ 49 h 80"/>
              <a:gd name="T6" fmla="*/ 621 w 1479"/>
              <a:gd name="T7" fmla="*/ 53 h 80"/>
              <a:gd name="T8" fmla="*/ 819 w 1479"/>
              <a:gd name="T9" fmla="*/ 55 h 80"/>
              <a:gd name="T10" fmla="*/ 1008 w 1479"/>
              <a:gd name="T11" fmla="*/ 39 h 80"/>
              <a:gd name="T12" fmla="*/ 1236 w 1479"/>
              <a:gd name="T13" fmla="*/ 47 h 80"/>
              <a:gd name="T14" fmla="*/ 1479 w 1479"/>
              <a:gd name="T15" fmla="*/ 49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80">
                <a:moveTo>
                  <a:pt x="0" y="58"/>
                </a:moveTo>
                <a:cubicBezTo>
                  <a:pt x="0" y="58"/>
                  <a:pt x="188" y="80"/>
                  <a:pt x="215" y="57"/>
                </a:cubicBezTo>
                <a:cubicBezTo>
                  <a:pt x="243" y="35"/>
                  <a:pt x="437" y="16"/>
                  <a:pt x="468" y="49"/>
                </a:cubicBezTo>
                <a:cubicBezTo>
                  <a:pt x="468" y="49"/>
                  <a:pt x="596" y="71"/>
                  <a:pt x="621" y="53"/>
                </a:cubicBezTo>
                <a:cubicBezTo>
                  <a:pt x="645" y="35"/>
                  <a:pt x="812" y="49"/>
                  <a:pt x="819" y="55"/>
                </a:cubicBezTo>
                <a:cubicBezTo>
                  <a:pt x="826" y="61"/>
                  <a:pt x="988" y="77"/>
                  <a:pt x="1008" y="39"/>
                </a:cubicBezTo>
                <a:cubicBezTo>
                  <a:pt x="1028" y="0"/>
                  <a:pt x="1221" y="23"/>
                  <a:pt x="1236" y="47"/>
                </a:cubicBezTo>
                <a:cubicBezTo>
                  <a:pt x="1251" y="71"/>
                  <a:pt x="1463" y="61"/>
                  <a:pt x="1479" y="49"/>
                </a:cubicBezTo>
              </a:path>
            </a:pathLst>
          </a:custGeom>
          <a:noFill/>
          <a:ln w="7938" cap="flat">
            <a:solidFill>
              <a:srgbClr val="DFDED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5" name="Freeform 89"/>
          <p:cNvSpPr>
            <a:spLocks/>
          </p:cNvSpPr>
          <p:nvPr/>
        </p:nvSpPr>
        <p:spPr bwMode="auto">
          <a:xfrm>
            <a:off x="-11113" y="4244975"/>
            <a:ext cx="12195175" cy="538163"/>
          </a:xfrm>
          <a:custGeom>
            <a:avLst/>
            <a:gdLst>
              <a:gd name="T0" fmla="*/ 0 w 1479"/>
              <a:gd name="T1" fmla="*/ 48 h 65"/>
              <a:gd name="T2" fmla="*/ 214 w 1479"/>
              <a:gd name="T3" fmla="*/ 47 h 65"/>
              <a:gd name="T4" fmla="*/ 467 w 1479"/>
              <a:gd name="T5" fmla="*/ 40 h 65"/>
              <a:gd name="T6" fmla="*/ 619 w 1479"/>
              <a:gd name="T7" fmla="*/ 43 h 65"/>
              <a:gd name="T8" fmla="*/ 817 w 1479"/>
              <a:gd name="T9" fmla="*/ 45 h 65"/>
              <a:gd name="T10" fmla="*/ 1006 w 1479"/>
              <a:gd name="T11" fmla="*/ 31 h 65"/>
              <a:gd name="T12" fmla="*/ 1237 w 1479"/>
              <a:gd name="T13" fmla="*/ 38 h 65"/>
              <a:gd name="T14" fmla="*/ 1479 w 1479"/>
              <a:gd name="T15" fmla="*/ 39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65">
                <a:moveTo>
                  <a:pt x="0" y="48"/>
                </a:moveTo>
                <a:cubicBezTo>
                  <a:pt x="0" y="48"/>
                  <a:pt x="192" y="65"/>
                  <a:pt x="214" y="47"/>
                </a:cubicBezTo>
                <a:cubicBezTo>
                  <a:pt x="236" y="29"/>
                  <a:pt x="442" y="13"/>
                  <a:pt x="467" y="40"/>
                </a:cubicBezTo>
                <a:cubicBezTo>
                  <a:pt x="467" y="40"/>
                  <a:pt x="600" y="57"/>
                  <a:pt x="619" y="43"/>
                </a:cubicBezTo>
                <a:cubicBezTo>
                  <a:pt x="639" y="28"/>
                  <a:pt x="811" y="40"/>
                  <a:pt x="817" y="45"/>
                </a:cubicBezTo>
                <a:cubicBezTo>
                  <a:pt x="822" y="49"/>
                  <a:pt x="990" y="62"/>
                  <a:pt x="1006" y="31"/>
                </a:cubicBezTo>
                <a:cubicBezTo>
                  <a:pt x="1022" y="0"/>
                  <a:pt x="1225" y="19"/>
                  <a:pt x="1237" y="38"/>
                </a:cubicBezTo>
                <a:cubicBezTo>
                  <a:pt x="1249" y="57"/>
                  <a:pt x="1466" y="48"/>
                  <a:pt x="1479" y="39"/>
                </a:cubicBezTo>
              </a:path>
            </a:pathLst>
          </a:custGeom>
          <a:noFill/>
          <a:ln w="7938" cap="flat">
            <a:solidFill>
              <a:srgbClr val="E0E0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6" name="Freeform 90"/>
          <p:cNvSpPr>
            <a:spLocks/>
          </p:cNvSpPr>
          <p:nvPr/>
        </p:nvSpPr>
        <p:spPr bwMode="auto">
          <a:xfrm>
            <a:off x="-11113" y="4352925"/>
            <a:ext cx="12195175" cy="412750"/>
          </a:xfrm>
          <a:custGeom>
            <a:avLst/>
            <a:gdLst>
              <a:gd name="T0" fmla="*/ 0 w 1479"/>
              <a:gd name="T1" fmla="*/ 37 h 50"/>
              <a:gd name="T2" fmla="*/ 213 w 1479"/>
              <a:gd name="T3" fmla="*/ 36 h 50"/>
              <a:gd name="T4" fmla="*/ 466 w 1479"/>
              <a:gd name="T5" fmla="*/ 31 h 50"/>
              <a:gd name="T6" fmla="*/ 618 w 1479"/>
              <a:gd name="T7" fmla="*/ 33 h 50"/>
              <a:gd name="T8" fmla="*/ 814 w 1479"/>
              <a:gd name="T9" fmla="*/ 34 h 50"/>
              <a:gd name="T10" fmla="*/ 1005 w 1479"/>
              <a:gd name="T11" fmla="*/ 23 h 50"/>
              <a:gd name="T12" fmla="*/ 1238 w 1479"/>
              <a:gd name="T13" fmla="*/ 28 h 50"/>
              <a:gd name="T14" fmla="*/ 1479 w 1479"/>
              <a:gd name="T15" fmla="*/ 29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50">
                <a:moveTo>
                  <a:pt x="0" y="37"/>
                </a:moveTo>
                <a:cubicBezTo>
                  <a:pt x="0" y="37"/>
                  <a:pt x="196" y="50"/>
                  <a:pt x="213" y="36"/>
                </a:cubicBezTo>
                <a:cubicBezTo>
                  <a:pt x="229" y="23"/>
                  <a:pt x="448" y="11"/>
                  <a:pt x="466" y="31"/>
                </a:cubicBezTo>
                <a:cubicBezTo>
                  <a:pt x="466" y="31"/>
                  <a:pt x="603" y="43"/>
                  <a:pt x="618" y="33"/>
                </a:cubicBezTo>
                <a:cubicBezTo>
                  <a:pt x="633" y="22"/>
                  <a:pt x="810" y="30"/>
                  <a:pt x="814" y="34"/>
                </a:cubicBezTo>
                <a:cubicBezTo>
                  <a:pt x="819" y="37"/>
                  <a:pt x="993" y="46"/>
                  <a:pt x="1005" y="23"/>
                </a:cubicBezTo>
                <a:cubicBezTo>
                  <a:pt x="1017" y="0"/>
                  <a:pt x="1229" y="14"/>
                  <a:pt x="1238" y="28"/>
                </a:cubicBezTo>
                <a:cubicBezTo>
                  <a:pt x="1247" y="42"/>
                  <a:pt x="1470" y="36"/>
                  <a:pt x="1479" y="29"/>
                </a:cubicBezTo>
              </a:path>
            </a:pathLst>
          </a:custGeom>
          <a:noFill/>
          <a:ln w="7938" cap="flat">
            <a:solidFill>
              <a:srgbClr val="E2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7" name="Freeform 91"/>
          <p:cNvSpPr>
            <a:spLocks/>
          </p:cNvSpPr>
          <p:nvPr/>
        </p:nvSpPr>
        <p:spPr bwMode="auto">
          <a:xfrm>
            <a:off x="-11113" y="4459288"/>
            <a:ext cx="12195175" cy="290513"/>
          </a:xfrm>
          <a:custGeom>
            <a:avLst/>
            <a:gdLst>
              <a:gd name="T0" fmla="*/ 0 w 1479"/>
              <a:gd name="T1" fmla="*/ 27 h 35"/>
              <a:gd name="T2" fmla="*/ 212 w 1479"/>
              <a:gd name="T3" fmla="*/ 26 h 35"/>
              <a:gd name="T4" fmla="*/ 466 w 1479"/>
              <a:gd name="T5" fmla="*/ 22 h 35"/>
              <a:gd name="T6" fmla="*/ 617 w 1479"/>
              <a:gd name="T7" fmla="*/ 23 h 35"/>
              <a:gd name="T8" fmla="*/ 812 w 1479"/>
              <a:gd name="T9" fmla="*/ 23 h 35"/>
              <a:gd name="T10" fmla="*/ 1003 w 1479"/>
              <a:gd name="T11" fmla="*/ 16 h 35"/>
              <a:gd name="T12" fmla="*/ 1239 w 1479"/>
              <a:gd name="T13" fmla="*/ 18 h 35"/>
              <a:gd name="T14" fmla="*/ 1479 w 1479"/>
              <a:gd name="T15" fmla="*/ 18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5">
                <a:moveTo>
                  <a:pt x="0" y="27"/>
                </a:moveTo>
                <a:cubicBezTo>
                  <a:pt x="0" y="27"/>
                  <a:pt x="201" y="35"/>
                  <a:pt x="212" y="26"/>
                </a:cubicBezTo>
                <a:cubicBezTo>
                  <a:pt x="222" y="17"/>
                  <a:pt x="453" y="8"/>
                  <a:pt x="466" y="22"/>
                </a:cubicBezTo>
                <a:cubicBezTo>
                  <a:pt x="466" y="22"/>
                  <a:pt x="607" y="30"/>
                  <a:pt x="617" y="23"/>
                </a:cubicBezTo>
                <a:cubicBezTo>
                  <a:pt x="627" y="15"/>
                  <a:pt x="809" y="21"/>
                  <a:pt x="812" y="23"/>
                </a:cubicBezTo>
                <a:cubicBezTo>
                  <a:pt x="815" y="25"/>
                  <a:pt x="995" y="31"/>
                  <a:pt x="1003" y="16"/>
                </a:cubicBezTo>
                <a:cubicBezTo>
                  <a:pt x="1011" y="0"/>
                  <a:pt x="1233" y="9"/>
                  <a:pt x="1239" y="18"/>
                </a:cubicBezTo>
                <a:cubicBezTo>
                  <a:pt x="1245" y="28"/>
                  <a:pt x="1473" y="23"/>
                  <a:pt x="1479" y="18"/>
                </a:cubicBezTo>
              </a:path>
            </a:pathLst>
          </a:custGeom>
          <a:noFill/>
          <a:ln w="7938" cap="flat">
            <a:solidFill>
              <a:srgbClr val="E4E4E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8" name="Freeform 92"/>
          <p:cNvSpPr>
            <a:spLocks/>
          </p:cNvSpPr>
          <p:nvPr/>
        </p:nvSpPr>
        <p:spPr bwMode="auto">
          <a:xfrm>
            <a:off x="-11113" y="4567238"/>
            <a:ext cx="12195175" cy="165100"/>
          </a:xfrm>
          <a:custGeom>
            <a:avLst/>
            <a:gdLst>
              <a:gd name="T0" fmla="*/ 0 w 1479"/>
              <a:gd name="T1" fmla="*/ 16 h 20"/>
              <a:gd name="T2" fmla="*/ 210 w 1479"/>
              <a:gd name="T3" fmla="*/ 15 h 20"/>
              <a:gd name="T4" fmla="*/ 465 w 1479"/>
              <a:gd name="T5" fmla="*/ 12 h 20"/>
              <a:gd name="T6" fmla="*/ 616 w 1479"/>
              <a:gd name="T7" fmla="*/ 13 h 20"/>
              <a:gd name="T8" fmla="*/ 810 w 1479"/>
              <a:gd name="T9" fmla="*/ 12 h 20"/>
              <a:gd name="T10" fmla="*/ 1002 w 1479"/>
              <a:gd name="T11" fmla="*/ 8 h 20"/>
              <a:gd name="T12" fmla="*/ 1240 w 1479"/>
              <a:gd name="T13" fmla="*/ 9 h 20"/>
              <a:gd name="T14" fmla="*/ 1479 w 1479"/>
              <a:gd name="T15" fmla="*/ 8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0">
                <a:moveTo>
                  <a:pt x="0" y="16"/>
                </a:moveTo>
                <a:cubicBezTo>
                  <a:pt x="0" y="16"/>
                  <a:pt x="205" y="20"/>
                  <a:pt x="210" y="15"/>
                </a:cubicBezTo>
                <a:cubicBezTo>
                  <a:pt x="216" y="11"/>
                  <a:pt x="459" y="6"/>
                  <a:pt x="465" y="12"/>
                </a:cubicBezTo>
                <a:cubicBezTo>
                  <a:pt x="465" y="12"/>
                  <a:pt x="611" y="16"/>
                  <a:pt x="616" y="13"/>
                </a:cubicBezTo>
                <a:cubicBezTo>
                  <a:pt x="621" y="9"/>
                  <a:pt x="808" y="11"/>
                  <a:pt x="810" y="12"/>
                </a:cubicBezTo>
                <a:cubicBezTo>
                  <a:pt x="811" y="13"/>
                  <a:pt x="998" y="16"/>
                  <a:pt x="1002" y="8"/>
                </a:cubicBezTo>
                <a:cubicBezTo>
                  <a:pt x="1006" y="0"/>
                  <a:pt x="1237" y="4"/>
                  <a:pt x="1240" y="9"/>
                </a:cubicBezTo>
                <a:cubicBezTo>
                  <a:pt x="1243" y="14"/>
                  <a:pt x="1476" y="11"/>
                  <a:pt x="1479" y="8"/>
                </a:cubicBezTo>
              </a:path>
            </a:pathLst>
          </a:custGeom>
          <a:noFill/>
          <a:ln w="7938" cap="flat">
            <a:solidFill>
              <a:srgbClr val="E6E6E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79" name="Line 93"/>
          <p:cNvSpPr>
            <a:spLocks noChangeShapeType="1"/>
          </p:cNvSpPr>
          <p:nvPr/>
        </p:nvSpPr>
        <p:spPr bwMode="auto">
          <a:xfrm flipV="1">
            <a:off x="-11113" y="4667250"/>
            <a:ext cx="12195175" cy="65088"/>
          </a:xfrm>
          <a:prstGeom prst="line">
            <a:avLst/>
          </a:prstGeom>
          <a:noFill/>
          <a:ln w="7938" cap="flat">
            <a:solidFill>
              <a:srgbClr val="E8E8E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0" name="Freeform 94"/>
          <p:cNvSpPr>
            <a:spLocks/>
          </p:cNvSpPr>
          <p:nvPr/>
        </p:nvSpPr>
        <p:spPr bwMode="auto">
          <a:xfrm>
            <a:off x="-11113" y="4675188"/>
            <a:ext cx="12195175" cy="131763"/>
          </a:xfrm>
          <a:custGeom>
            <a:avLst/>
            <a:gdLst>
              <a:gd name="T0" fmla="*/ 0 w 1479"/>
              <a:gd name="T1" fmla="*/ 10 h 16"/>
              <a:gd name="T2" fmla="*/ 210 w 1479"/>
              <a:gd name="T3" fmla="*/ 9 h 16"/>
              <a:gd name="T4" fmla="*/ 465 w 1479"/>
              <a:gd name="T5" fmla="*/ 9 h 16"/>
              <a:gd name="T6" fmla="*/ 616 w 1479"/>
              <a:gd name="T7" fmla="*/ 8 h 16"/>
              <a:gd name="T8" fmla="*/ 810 w 1479"/>
              <a:gd name="T9" fmla="*/ 6 h 16"/>
              <a:gd name="T10" fmla="*/ 1002 w 1479"/>
              <a:gd name="T11" fmla="*/ 8 h 16"/>
              <a:gd name="T12" fmla="*/ 1240 w 1479"/>
              <a:gd name="T13" fmla="*/ 5 h 16"/>
              <a:gd name="T14" fmla="*/ 1479 w 1479"/>
              <a:gd name="T15" fmla="*/ 3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6">
                <a:moveTo>
                  <a:pt x="0" y="10"/>
                </a:moveTo>
                <a:cubicBezTo>
                  <a:pt x="0" y="10"/>
                  <a:pt x="205" y="4"/>
                  <a:pt x="210" y="9"/>
                </a:cubicBezTo>
                <a:cubicBezTo>
                  <a:pt x="216" y="13"/>
                  <a:pt x="459" y="16"/>
                  <a:pt x="465" y="9"/>
                </a:cubicBezTo>
                <a:cubicBezTo>
                  <a:pt x="465" y="9"/>
                  <a:pt x="611" y="4"/>
                  <a:pt x="616" y="8"/>
                </a:cubicBezTo>
                <a:cubicBezTo>
                  <a:pt x="621" y="11"/>
                  <a:pt x="808" y="7"/>
                  <a:pt x="810" y="6"/>
                </a:cubicBezTo>
                <a:cubicBezTo>
                  <a:pt x="811" y="5"/>
                  <a:pt x="998" y="0"/>
                  <a:pt x="1002" y="8"/>
                </a:cubicBezTo>
                <a:cubicBezTo>
                  <a:pt x="1006" y="16"/>
                  <a:pt x="1237" y="10"/>
                  <a:pt x="1240" y="5"/>
                </a:cubicBezTo>
                <a:cubicBezTo>
                  <a:pt x="1243" y="0"/>
                  <a:pt x="1476" y="1"/>
                  <a:pt x="1479" y="3"/>
                </a:cubicBezTo>
              </a:path>
            </a:pathLst>
          </a:custGeom>
          <a:noFill/>
          <a:ln w="7938" cap="flat">
            <a:solidFill>
              <a:srgbClr val="E7E7E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1" name="Freeform 95"/>
          <p:cNvSpPr>
            <a:spLocks/>
          </p:cNvSpPr>
          <p:nvPr/>
        </p:nvSpPr>
        <p:spPr bwMode="auto">
          <a:xfrm>
            <a:off x="-11113" y="4667250"/>
            <a:ext cx="12195175" cy="247650"/>
          </a:xfrm>
          <a:custGeom>
            <a:avLst/>
            <a:gdLst>
              <a:gd name="T0" fmla="*/ 0 w 1479"/>
              <a:gd name="T1" fmla="*/ 14 h 30"/>
              <a:gd name="T2" fmla="*/ 212 w 1479"/>
              <a:gd name="T3" fmla="*/ 13 h 30"/>
              <a:gd name="T4" fmla="*/ 466 w 1479"/>
              <a:gd name="T5" fmla="*/ 14 h 30"/>
              <a:gd name="T6" fmla="*/ 617 w 1479"/>
              <a:gd name="T7" fmla="*/ 12 h 30"/>
              <a:gd name="T8" fmla="*/ 812 w 1479"/>
              <a:gd name="T9" fmla="*/ 10 h 30"/>
              <a:gd name="T10" fmla="*/ 1003 w 1479"/>
              <a:gd name="T11" fmla="*/ 15 h 30"/>
              <a:gd name="T12" fmla="*/ 1239 w 1479"/>
              <a:gd name="T13" fmla="*/ 10 h 30"/>
              <a:gd name="T14" fmla="*/ 1479 w 1479"/>
              <a:gd name="T15" fmla="*/ 8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0">
                <a:moveTo>
                  <a:pt x="0" y="14"/>
                </a:moveTo>
                <a:cubicBezTo>
                  <a:pt x="0" y="14"/>
                  <a:pt x="201" y="4"/>
                  <a:pt x="212" y="13"/>
                </a:cubicBezTo>
                <a:cubicBezTo>
                  <a:pt x="222" y="22"/>
                  <a:pt x="453" y="28"/>
                  <a:pt x="466" y="14"/>
                </a:cubicBezTo>
                <a:cubicBezTo>
                  <a:pt x="466" y="14"/>
                  <a:pt x="607" y="5"/>
                  <a:pt x="617" y="12"/>
                </a:cubicBezTo>
                <a:cubicBezTo>
                  <a:pt x="627" y="19"/>
                  <a:pt x="809" y="12"/>
                  <a:pt x="812" y="10"/>
                </a:cubicBezTo>
                <a:cubicBezTo>
                  <a:pt x="815" y="7"/>
                  <a:pt x="995" y="0"/>
                  <a:pt x="1003" y="15"/>
                </a:cubicBezTo>
                <a:cubicBezTo>
                  <a:pt x="1011" y="30"/>
                  <a:pt x="1233" y="20"/>
                  <a:pt x="1239" y="10"/>
                </a:cubicBezTo>
                <a:cubicBezTo>
                  <a:pt x="1245" y="0"/>
                  <a:pt x="1473" y="3"/>
                  <a:pt x="1479" y="8"/>
                </a:cubicBezTo>
              </a:path>
            </a:pathLst>
          </a:custGeom>
          <a:noFill/>
          <a:ln w="7938" cap="flat">
            <a:solidFill>
              <a:srgbClr val="E6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2" name="Freeform 96"/>
          <p:cNvSpPr>
            <a:spLocks/>
          </p:cNvSpPr>
          <p:nvPr/>
        </p:nvSpPr>
        <p:spPr bwMode="auto">
          <a:xfrm>
            <a:off x="-11113" y="4641850"/>
            <a:ext cx="12195175" cy="381000"/>
          </a:xfrm>
          <a:custGeom>
            <a:avLst/>
            <a:gdLst>
              <a:gd name="T0" fmla="*/ 0 w 1479"/>
              <a:gd name="T1" fmla="*/ 18 h 46"/>
              <a:gd name="T2" fmla="*/ 213 w 1479"/>
              <a:gd name="T3" fmla="*/ 17 h 46"/>
              <a:gd name="T4" fmla="*/ 466 w 1479"/>
              <a:gd name="T5" fmla="*/ 21 h 46"/>
              <a:gd name="T6" fmla="*/ 618 w 1479"/>
              <a:gd name="T7" fmla="*/ 17 h 46"/>
              <a:gd name="T8" fmla="*/ 814 w 1479"/>
              <a:gd name="T9" fmla="*/ 14 h 46"/>
              <a:gd name="T10" fmla="*/ 1005 w 1479"/>
              <a:gd name="T11" fmla="*/ 23 h 46"/>
              <a:gd name="T12" fmla="*/ 1238 w 1479"/>
              <a:gd name="T13" fmla="*/ 16 h 46"/>
              <a:gd name="T14" fmla="*/ 1479 w 1479"/>
              <a:gd name="T15" fmla="*/ 1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46">
                <a:moveTo>
                  <a:pt x="0" y="18"/>
                </a:moveTo>
                <a:cubicBezTo>
                  <a:pt x="0" y="18"/>
                  <a:pt x="196" y="4"/>
                  <a:pt x="213" y="17"/>
                </a:cubicBezTo>
                <a:cubicBezTo>
                  <a:pt x="229" y="31"/>
                  <a:pt x="448" y="41"/>
                  <a:pt x="466" y="21"/>
                </a:cubicBezTo>
                <a:cubicBezTo>
                  <a:pt x="466" y="21"/>
                  <a:pt x="603" y="7"/>
                  <a:pt x="618" y="17"/>
                </a:cubicBezTo>
                <a:cubicBezTo>
                  <a:pt x="633" y="28"/>
                  <a:pt x="810" y="18"/>
                  <a:pt x="814" y="14"/>
                </a:cubicBezTo>
                <a:cubicBezTo>
                  <a:pt x="819" y="11"/>
                  <a:pt x="993" y="0"/>
                  <a:pt x="1005" y="23"/>
                </a:cubicBezTo>
                <a:cubicBezTo>
                  <a:pt x="1017" y="46"/>
                  <a:pt x="1229" y="31"/>
                  <a:pt x="1238" y="16"/>
                </a:cubicBezTo>
                <a:cubicBezTo>
                  <a:pt x="1247" y="2"/>
                  <a:pt x="1470" y="6"/>
                  <a:pt x="1479" y="13"/>
                </a:cubicBezTo>
              </a:path>
            </a:pathLst>
          </a:custGeom>
          <a:noFill/>
          <a:ln w="7938" cap="flat">
            <a:solidFill>
              <a:srgbClr val="E4E4E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3" name="Freeform 97"/>
          <p:cNvSpPr>
            <a:spLocks/>
          </p:cNvSpPr>
          <p:nvPr/>
        </p:nvSpPr>
        <p:spPr bwMode="auto">
          <a:xfrm>
            <a:off x="-11113" y="4625975"/>
            <a:ext cx="12195175" cy="504825"/>
          </a:xfrm>
          <a:custGeom>
            <a:avLst/>
            <a:gdLst>
              <a:gd name="T0" fmla="*/ 0 w 1479"/>
              <a:gd name="T1" fmla="*/ 22 h 61"/>
              <a:gd name="T2" fmla="*/ 214 w 1479"/>
              <a:gd name="T3" fmla="*/ 21 h 61"/>
              <a:gd name="T4" fmla="*/ 467 w 1479"/>
              <a:gd name="T5" fmla="*/ 26 h 61"/>
              <a:gd name="T6" fmla="*/ 619 w 1479"/>
              <a:gd name="T7" fmla="*/ 22 h 61"/>
              <a:gd name="T8" fmla="*/ 817 w 1479"/>
              <a:gd name="T9" fmla="*/ 18 h 61"/>
              <a:gd name="T10" fmla="*/ 1006 w 1479"/>
              <a:gd name="T11" fmla="*/ 30 h 61"/>
              <a:gd name="T12" fmla="*/ 1237 w 1479"/>
              <a:gd name="T13" fmla="*/ 22 h 61"/>
              <a:gd name="T14" fmla="*/ 1479 w 1479"/>
              <a:gd name="T15" fmla="*/ 18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61">
                <a:moveTo>
                  <a:pt x="0" y="22"/>
                </a:moveTo>
                <a:cubicBezTo>
                  <a:pt x="0" y="22"/>
                  <a:pt x="192" y="3"/>
                  <a:pt x="214" y="21"/>
                </a:cubicBezTo>
                <a:cubicBezTo>
                  <a:pt x="236" y="39"/>
                  <a:pt x="442" y="53"/>
                  <a:pt x="467" y="26"/>
                </a:cubicBezTo>
                <a:cubicBezTo>
                  <a:pt x="467" y="26"/>
                  <a:pt x="600" y="8"/>
                  <a:pt x="619" y="22"/>
                </a:cubicBezTo>
                <a:cubicBezTo>
                  <a:pt x="639" y="37"/>
                  <a:pt x="811" y="23"/>
                  <a:pt x="817" y="18"/>
                </a:cubicBezTo>
                <a:cubicBezTo>
                  <a:pt x="822" y="14"/>
                  <a:pt x="990" y="0"/>
                  <a:pt x="1006" y="30"/>
                </a:cubicBezTo>
                <a:cubicBezTo>
                  <a:pt x="1022" y="61"/>
                  <a:pt x="1225" y="41"/>
                  <a:pt x="1237" y="22"/>
                </a:cubicBezTo>
                <a:cubicBezTo>
                  <a:pt x="1249" y="3"/>
                  <a:pt x="1466" y="9"/>
                  <a:pt x="1479" y="18"/>
                </a:cubicBezTo>
              </a:path>
            </a:pathLst>
          </a:custGeom>
          <a:noFill/>
          <a:ln w="7938" cap="flat">
            <a:solidFill>
              <a:srgbClr val="E3E3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4" name="Freeform 98"/>
          <p:cNvSpPr>
            <a:spLocks/>
          </p:cNvSpPr>
          <p:nvPr/>
        </p:nvSpPr>
        <p:spPr bwMode="auto">
          <a:xfrm>
            <a:off x="-11113" y="4600575"/>
            <a:ext cx="12195175" cy="636588"/>
          </a:xfrm>
          <a:custGeom>
            <a:avLst/>
            <a:gdLst>
              <a:gd name="T0" fmla="*/ 0 w 1479"/>
              <a:gd name="T1" fmla="*/ 27 h 77"/>
              <a:gd name="T2" fmla="*/ 215 w 1479"/>
              <a:gd name="T3" fmla="*/ 26 h 77"/>
              <a:gd name="T4" fmla="*/ 468 w 1479"/>
              <a:gd name="T5" fmla="*/ 33 h 77"/>
              <a:gd name="T6" fmla="*/ 621 w 1479"/>
              <a:gd name="T7" fmla="*/ 28 h 77"/>
              <a:gd name="T8" fmla="*/ 819 w 1479"/>
              <a:gd name="T9" fmla="*/ 23 h 77"/>
              <a:gd name="T10" fmla="*/ 1008 w 1479"/>
              <a:gd name="T11" fmla="*/ 38 h 77"/>
              <a:gd name="T12" fmla="*/ 1236 w 1479"/>
              <a:gd name="T13" fmla="*/ 28 h 77"/>
              <a:gd name="T14" fmla="*/ 1479 w 1479"/>
              <a:gd name="T15" fmla="*/ 24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77">
                <a:moveTo>
                  <a:pt x="0" y="27"/>
                </a:moveTo>
                <a:cubicBezTo>
                  <a:pt x="0" y="27"/>
                  <a:pt x="188" y="4"/>
                  <a:pt x="215" y="26"/>
                </a:cubicBezTo>
                <a:cubicBezTo>
                  <a:pt x="243" y="49"/>
                  <a:pt x="437" y="66"/>
                  <a:pt x="468" y="33"/>
                </a:cubicBezTo>
                <a:cubicBezTo>
                  <a:pt x="468" y="33"/>
                  <a:pt x="596" y="10"/>
                  <a:pt x="621" y="28"/>
                </a:cubicBezTo>
                <a:cubicBezTo>
                  <a:pt x="645" y="46"/>
                  <a:pt x="812" y="29"/>
                  <a:pt x="819" y="23"/>
                </a:cubicBezTo>
                <a:cubicBezTo>
                  <a:pt x="826" y="17"/>
                  <a:pt x="988" y="0"/>
                  <a:pt x="1008" y="38"/>
                </a:cubicBezTo>
                <a:cubicBezTo>
                  <a:pt x="1028" y="77"/>
                  <a:pt x="1221" y="52"/>
                  <a:pt x="1236" y="28"/>
                </a:cubicBezTo>
                <a:cubicBezTo>
                  <a:pt x="1251" y="4"/>
                  <a:pt x="1463" y="12"/>
                  <a:pt x="1479" y="24"/>
                </a:cubicBezTo>
              </a:path>
            </a:pathLst>
          </a:custGeom>
          <a:noFill/>
          <a:ln w="7938" cap="flat">
            <a:solidFill>
              <a:srgbClr val="E2E1E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5" name="Freeform 99"/>
          <p:cNvSpPr>
            <a:spLocks/>
          </p:cNvSpPr>
          <p:nvPr/>
        </p:nvSpPr>
        <p:spPr bwMode="auto">
          <a:xfrm>
            <a:off x="-11113" y="4575175"/>
            <a:ext cx="12195175" cy="769938"/>
          </a:xfrm>
          <a:custGeom>
            <a:avLst/>
            <a:gdLst>
              <a:gd name="T0" fmla="*/ 0 w 1479"/>
              <a:gd name="T1" fmla="*/ 32 h 93"/>
              <a:gd name="T2" fmla="*/ 217 w 1479"/>
              <a:gd name="T3" fmla="*/ 31 h 93"/>
              <a:gd name="T4" fmla="*/ 469 w 1479"/>
              <a:gd name="T5" fmla="*/ 39 h 93"/>
              <a:gd name="T6" fmla="*/ 622 w 1479"/>
              <a:gd name="T7" fmla="*/ 33 h 93"/>
              <a:gd name="T8" fmla="*/ 821 w 1479"/>
              <a:gd name="T9" fmla="*/ 28 h 93"/>
              <a:gd name="T10" fmla="*/ 1009 w 1479"/>
              <a:gd name="T11" fmla="*/ 47 h 93"/>
              <a:gd name="T12" fmla="*/ 1235 w 1479"/>
              <a:gd name="T13" fmla="*/ 34 h 93"/>
              <a:gd name="T14" fmla="*/ 1479 w 1479"/>
              <a:gd name="T15" fmla="*/ 30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93">
                <a:moveTo>
                  <a:pt x="0" y="32"/>
                </a:moveTo>
                <a:cubicBezTo>
                  <a:pt x="0" y="32"/>
                  <a:pt x="184" y="4"/>
                  <a:pt x="217" y="31"/>
                </a:cubicBezTo>
                <a:cubicBezTo>
                  <a:pt x="249" y="58"/>
                  <a:pt x="432" y="79"/>
                  <a:pt x="469" y="39"/>
                </a:cubicBezTo>
                <a:cubicBezTo>
                  <a:pt x="469" y="39"/>
                  <a:pt x="592" y="11"/>
                  <a:pt x="622" y="33"/>
                </a:cubicBezTo>
                <a:cubicBezTo>
                  <a:pt x="652" y="55"/>
                  <a:pt x="812" y="35"/>
                  <a:pt x="821" y="28"/>
                </a:cubicBezTo>
                <a:cubicBezTo>
                  <a:pt x="830" y="21"/>
                  <a:pt x="985" y="0"/>
                  <a:pt x="1009" y="47"/>
                </a:cubicBezTo>
                <a:cubicBezTo>
                  <a:pt x="1033" y="93"/>
                  <a:pt x="1217" y="63"/>
                  <a:pt x="1235" y="34"/>
                </a:cubicBezTo>
                <a:cubicBezTo>
                  <a:pt x="1253" y="6"/>
                  <a:pt x="1460" y="15"/>
                  <a:pt x="1479" y="30"/>
                </a:cubicBezTo>
              </a:path>
            </a:pathLst>
          </a:custGeom>
          <a:noFill/>
          <a:ln w="7938" cap="flat">
            <a:solidFill>
              <a:srgbClr val="E0E0E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6" name="Freeform 100"/>
          <p:cNvSpPr>
            <a:spLocks/>
          </p:cNvSpPr>
          <p:nvPr/>
        </p:nvSpPr>
        <p:spPr bwMode="auto">
          <a:xfrm>
            <a:off x="-11113" y="4559300"/>
            <a:ext cx="12195175" cy="885825"/>
          </a:xfrm>
          <a:custGeom>
            <a:avLst/>
            <a:gdLst>
              <a:gd name="T0" fmla="*/ 0 w 1479"/>
              <a:gd name="T1" fmla="*/ 36 h 107"/>
              <a:gd name="T2" fmla="*/ 218 w 1479"/>
              <a:gd name="T3" fmla="*/ 35 h 107"/>
              <a:gd name="T4" fmla="*/ 469 w 1479"/>
              <a:gd name="T5" fmla="*/ 44 h 107"/>
              <a:gd name="T6" fmla="*/ 623 w 1479"/>
              <a:gd name="T7" fmla="*/ 38 h 107"/>
              <a:gd name="T8" fmla="*/ 823 w 1479"/>
              <a:gd name="T9" fmla="*/ 32 h 107"/>
              <a:gd name="T10" fmla="*/ 1011 w 1479"/>
              <a:gd name="T11" fmla="*/ 54 h 107"/>
              <a:gd name="T12" fmla="*/ 1234 w 1479"/>
              <a:gd name="T13" fmla="*/ 39 h 107"/>
              <a:gd name="T14" fmla="*/ 1479 w 1479"/>
              <a:gd name="T15" fmla="*/ 35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07">
                <a:moveTo>
                  <a:pt x="0" y="36"/>
                </a:moveTo>
                <a:cubicBezTo>
                  <a:pt x="0" y="36"/>
                  <a:pt x="180" y="3"/>
                  <a:pt x="218" y="35"/>
                </a:cubicBezTo>
                <a:cubicBezTo>
                  <a:pt x="256" y="66"/>
                  <a:pt x="426" y="91"/>
                  <a:pt x="469" y="44"/>
                </a:cubicBezTo>
                <a:cubicBezTo>
                  <a:pt x="469" y="44"/>
                  <a:pt x="588" y="12"/>
                  <a:pt x="623" y="38"/>
                </a:cubicBezTo>
                <a:cubicBezTo>
                  <a:pt x="658" y="63"/>
                  <a:pt x="813" y="41"/>
                  <a:pt x="823" y="32"/>
                </a:cubicBezTo>
                <a:cubicBezTo>
                  <a:pt x="834" y="24"/>
                  <a:pt x="983" y="0"/>
                  <a:pt x="1011" y="54"/>
                </a:cubicBezTo>
                <a:cubicBezTo>
                  <a:pt x="1039" y="107"/>
                  <a:pt x="1213" y="73"/>
                  <a:pt x="1234" y="39"/>
                </a:cubicBezTo>
                <a:cubicBezTo>
                  <a:pt x="1255" y="6"/>
                  <a:pt x="1457" y="18"/>
                  <a:pt x="1479" y="35"/>
                </a:cubicBezTo>
              </a:path>
            </a:pathLst>
          </a:custGeom>
          <a:noFill/>
          <a:ln w="7938" cap="flat">
            <a:solidFill>
              <a:srgbClr val="DFDFD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7" name="Freeform 101"/>
          <p:cNvSpPr>
            <a:spLocks/>
          </p:cNvSpPr>
          <p:nvPr/>
        </p:nvSpPr>
        <p:spPr bwMode="auto">
          <a:xfrm>
            <a:off x="-11113" y="4533900"/>
            <a:ext cx="12195175" cy="1017588"/>
          </a:xfrm>
          <a:custGeom>
            <a:avLst/>
            <a:gdLst>
              <a:gd name="T0" fmla="*/ 0 w 1479"/>
              <a:gd name="T1" fmla="*/ 40 h 123"/>
              <a:gd name="T2" fmla="*/ 219 w 1479"/>
              <a:gd name="T3" fmla="*/ 40 h 123"/>
              <a:gd name="T4" fmla="*/ 470 w 1479"/>
              <a:gd name="T5" fmla="*/ 51 h 123"/>
              <a:gd name="T6" fmla="*/ 624 w 1479"/>
              <a:gd name="T7" fmla="*/ 43 h 123"/>
              <a:gd name="T8" fmla="*/ 826 w 1479"/>
              <a:gd name="T9" fmla="*/ 37 h 123"/>
              <a:gd name="T10" fmla="*/ 1012 w 1479"/>
              <a:gd name="T11" fmla="*/ 62 h 123"/>
              <a:gd name="T12" fmla="*/ 1233 w 1479"/>
              <a:gd name="T13" fmla="*/ 46 h 123"/>
              <a:gd name="T14" fmla="*/ 1479 w 1479"/>
              <a:gd name="T15" fmla="*/ 4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23">
                <a:moveTo>
                  <a:pt x="0" y="40"/>
                </a:moveTo>
                <a:cubicBezTo>
                  <a:pt x="0" y="40"/>
                  <a:pt x="176" y="4"/>
                  <a:pt x="219" y="40"/>
                </a:cubicBezTo>
                <a:cubicBezTo>
                  <a:pt x="263" y="76"/>
                  <a:pt x="421" y="104"/>
                  <a:pt x="470" y="51"/>
                </a:cubicBezTo>
                <a:cubicBezTo>
                  <a:pt x="470" y="51"/>
                  <a:pt x="585" y="14"/>
                  <a:pt x="624" y="43"/>
                </a:cubicBezTo>
                <a:cubicBezTo>
                  <a:pt x="664" y="72"/>
                  <a:pt x="814" y="47"/>
                  <a:pt x="826" y="37"/>
                </a:cubicBezTo>
                <a:cubicBezTo>
                  <a:pt x="837" y="27"/>
                  <a:pt x="980" y="0"/>
                  <a:pt x="1012" y="62"/>
                </a:cubicBezTo>
                <a:cubicBezTo>
                  <a:pt x="1044" y="123"/>
                  <a:pt x="1209" y="84"/>
                  <a:pt x="1233" y="46"/>
                </a:cubicBezTo>
                <a:cubicBezTo>
                  <a:pt x="1258" y="8"/>
                  <a:pt x="1454" y="21"/>
                  <a:pt x="1479" y="40"/>
                </a:cubicBezTo>
              </a:path>
            </a:pathLst>
          </a:custGeom>
          <a:noFill/>
          <a:ln w="7938" cap="flat">
            <a:solidFill>
              <a:srgbClr val="DDDDD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8" name="Freeform 102"/>
          <p:cNvSpPr>
            <a:spLocks/>
          </p:cNvSpPr>
          <p:nvPr/>
        </p:nvSpPr>
        <p:spPr bwMode="auto">
          <a:xfrm>
            <a:off x="-11113" y="4518025"/>
            <a:ext cx="12195175" cy="1141413"/>
          </a:xfrm>
          <a:custGeom>
            <a:avLst/>
            <a:gdLst>
              <a:gd name="T0" fmla="*/ 0 w 1479"/>
              <a:gd name="T1" fmla="*/ 44 h 138"/>
              <a:gd name="T2" fmla="*/ 221 w 1479"/>
              <a:gd name="T3" fmla="*/ 43 h 138"/>
              <a:gd name="T4" fmla="*/ 471 w 1479"/>
              <a:gd name="T5" fmla="*/ 56 h 138"/>
              <a:gd name="T6" fmla="*/ 626 w 1479"/>
              <a:gd name="T7" fmla="*/ 48 h 138"/>
              <a:gd name="T8" fmla="*/ 828 w 1479"/>
              <a:gd name="T9" fmla="*/ 41 h 138"/>
              <a:gd name="T10" fmla="*/ 1013 w 1479"/>
              <a:gd name="T11" fmla="*/ 69 h 138"/>
              <a:gd name="T12" fmla="*/ 1232 w 1479"/>
              <a:gd name="T13" fmla="*/ 51 h 138"/>
              <a:gd name="T14" fmla="*/ 1479 w 1479"/>
              <a:gd name="T15" fmla="*/ 45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38">
                <a:moveTo>
                  <a:pt x="0" y="44"/>
                </a:moveTo>
                <a:cubicBezTo>
                  <a:pt x="0" y="44"/>
                  <a:pt x="171" y="3"/>
                  <a:pt x="221" y="43"/>
                </a:cubicBezTo>
                <a:cubicBezTo>
                  <a:pt x="270" y="84"/>
                  <a:pt x="415" y="116"/>
                  <a:pt x="471" y="56"/>
                </a:cubicBezTo>
                <a:cubicBezTo>
                  <a:pt x="471" y="56"/>
                  <a:pt x="581" y="15"/>
                  <a:pt x="626" y="48"/>
                </a:cubicBezTo>
                <a:cubicBezTo>
                  <a:pt x="670" y="80"/>
                  <a:pt x="815" y="52"/>
                  <a:pt x="828" y="41"/>
                </a:cubicBezTo>
                <a:cubicBezTo>
                  <a:pt x="841" y="30"/>
                  <a:pt x="977" y="0"/>
                  <a:pt x="1013" y="69"/>
                </a:cubicBezTo>
                <a:cubicBezTo>
                  <a:pt x="1049" y="138"/>
                  <a:pt x="1205" y="94"/>
                  <a:pt x="1232" y="51"/>
                </a:cubicBezTo>
                <a:cubicBezTo>
                  <a:pt x="1260" y="8"/>
                  <a:pt x="1451" y="23"/>
                  <a:pt x="1479" y="45"/>
                </a:cubicBezTo>
              </a:path>
            </a:pathLst>
          </a:custGeom>
          <a:noFill/>
          <a:ln w="7938" cap="flat">
            <a:solidFill>
              <a:srgbClr val="DCDCD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89" name="Freeform 103"/>
          <p:cNvSpPr>
            <a:spLocks/>
          </p:cNvSpPr>
          <p:nvPr/>
        </p:nvSpPr>
        <p:spPr bwMode="auto">
          <a:xfrm>
            <a:off x="-11113" y="4492625"/>
            <a:ext cx="12195175" cy="1274763"/>
          </a:xfrm>
          <a:custGeom>
            <a:avLst/>
            <a:gdLst>
              <a:gd name="T0" fmla="*/ 0 w 1479"/>
              <a:gd name="T1" fmla="*/ 49 h 154"/>
              <a:gd name="T2" fmla="*/ 222 w 1479"/>
              <a:gd name="T3" fmla="*/ 48 h 154"/>
              <a:gd name="T4" fmla="*/ 472 w 1479"/>
              <a:gd name="T5" fmla="*/ 63 h 154"/>
              <a:gd name="T6" fmla="*/ 627 w 1479"/>
              <a:gd name="T7" fmla="*/ 53 h 154"/>
              <a:gd name="T8" fmla="*/ 830 w 1479"/>
              <a:gd name="T9" fmla="*/ 46 h 154"/>
              <a:gd name="T10" fmla="*/ 1015 w 1479"/>
              <a:gd name="T11" fmla="*/ 77 h 154"/>
              <a:gd name="T12" fmla="*/ 1231 w 1479"/>
              <a:gd name="T13" fmla="*/ 57 h 154"/>
              <a:gd name="T14" fmla="*/ 1479 w 1479"/>
              <a:gd name="T15" fmla="*/ 51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54">
                <a:moveTo>
                  <a:pt x="0" y="49"/>
                </a:moveTo>
                <a:cubicBezTo>
                  <a:pt x="0" y="49"/>
                  <a:pt x="167" y="3"/>
                  <a:pt x="222" y="48"/>
                </a:cubicBezTo>
                <a:cubicBezTo>
                  <a:pt x="276" y="93"/>
                  <a:pt x="410" y="129"/>
                  <a:pt x="472" y="63"/>
                </a:cubicBezTo>
                <a:cubicBezTo>
                  <a:pt x="472" y="63"/>
                  <a:pt x="577" y="17"/>
                  <a:pt x="627" y="53"/>
                </a:cubicBezTo>
                <a:cubicBezTo>
                  <a:pt x="676" y="90"/>
                  <a:pt x="815" y="58"/>
                  <a:pt x="830" y="46"/>
                </a:cubicBezTo>
                <a:cubicBezTo>
                  <a:pt x="845" y="34"/>
                  <a:pt x="975" y="0"/>
                  <a:pt x="1015" y="77"/>
                </a:cubicBezTo>
                <a:cubicBezTo>
                  <a:pt x="1055" y="154"/>
                  <a:pt x="1201" y="105"/>
                  <a:pt x="1231" y="57"/>
                </a:cubicBezTo>
                <a:cubicBezTo>
                  <a:pt x="1262" y="10"/>
                  <a:pt x="1448" y="27"/>
                  <a:pt x="1479" y="51"/>
                </a:cubicBezTo>
              </a:path>
            </a:pathLst>
          </a:custGeom>
          <a:noFill/>
          <a:ln w="793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0" name="Freeform 104"/>
          <p:cNvSpPr>
            <a:spLocks/>
          </p:cNvSpPr>
          <p:nvPr/>
        </p:nvSpPr>
        <p:spPr bwMode="auto">
          <a:xfrm>
            <a:off x="-11113" y="4476750"/>
            <a:ext cx="12195175" cy="1398588"/>
          </a:xfrm>
          <a:custGeom>
            <a:avLst/>
            <a:gdLst>
              <a:gd name="T0" fmla="*/ 0 w 1479"/>
              <a:gd name="T1" fmla="*/ 53 h 169"/>
              <a:gd name="T2" fmla="*/ 223 w 1479"/>
              <a:gd name="T3" fmla="*/ 52 h 169"/>
              <a:gd name="T4" fmla="*/ 472 w 1479"/>
              <a:gd name="T5" fmla="*/ 68 h 169"/>
              <a:gd name="T6" fmla="*/ 628 w 1479"/>
              <a:gd name="T7" fmla="*/ 58 h 169"/>
              <a:gd name="T8" fmla="*/ 832 w 1479"/>
              <a:gd name="T9" fmla="*/ 50 h 169"/>
              <a:gd name="T10" fmla="*/ 1016 w 1479"/>
              <a:gd name="T11" fmla="*/ 84 h 169"/>
              <a:gd name="T12" fmla="*/ 1230 w 1479"/>
              <a:gd name="T13" fmla="*/ 63 h 169"/>
              <a:gd name="T14" fmla="*/ 1479 w 1479"/>
              <a:gd name="T15" fmla="*/ 56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69">
                <a:moveTo>
                  <a:pt x="0" y="53"/>
                </a:moveTo>
                <a:cubicBezTo>
                  <a:pt x="0" y="53"/>
                  <a:pt x="163" y="2"/>
                  <a:pt x="223" y="52"/>
                </a:cubicBezTo>
                <a:cubicBezTo>
                  <a:pt x="283" y="102"/>
                  <a:pt x="405" y="141"/>
                  <a:pt x="472" y="68"/>
                </a:cubicBezTo>
                <a:cubicBezTo>
                  <a:pt x="472" y="68"/>
                  <a:pt x="573" y="18"/>
                  <a:pt x="628" y="58"/>
                </a:cubicBezTo>
                <a:cubicBezTo>
                  <a:pt x="682" y="98"/>
                  <a:pt x="816" y="63"/>
                  <a:pt x="832" y="50"/>
                </a:cubicBezTo>
                <a:cubicBezTo>
                  <a:pt x="848" y="37"/>
                  <a:pt x="972" y="0"/>
                  <a:pt x="1016" y="84"/>
                </a:cubicBezTo>
                <a:cubicBezTo>
                  <a:pt x="1060" y="169"/>
                  <a:pt x="1197" y="115"/>
                  <a:pt x="1230" y="63"/>
                </a:cubicBezTo>
                <a:cubicBezTo>
                  <a:pt x="1264" y="10"/>
                  <a:pt x="1445" y="29"/>
                  <a:pt x="1479" y="56"/>
                </a:cubicBezTo>
              </a:path>
            </a:pathLst>
          </a:custGeom>
          <a:noFill/>
          <a:ln w="7938" cap="flat">
            <a:solidFill>
              <a:srgbClr val="D9D9D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1" name="Freeform 105"/>
          <p:cNvSpPr>
            <a:spLocks/>
          </p:cNvSpPr>
          <p:nvPr/>
        </p:nvSpPr>
        <p:spPr bwMode="auto">
          <a:xfrm>
            <a:off x="-11113" y="4451350"/>
            <a:ext cx="12195175" cy="1530350"/>
          </a:xfrm>
          <a:custGeom>
            <a:avLst/>
            <a:gdLst>
              <a:gd name="T0" fmla="*/ 0 w 1479"/>
              <a:gd name="T1" fmla="*/ 58 h 185"/>
              <a:gd name="T2" fmla="*/ 224 w 1479"/>
              <a:gd name="T3" fmla="*/ 57 h 185"/>
              <a:gd name="T4" fmla="*/ 473 w 1479"/>
              <a:gd name="T5" fmla="*/ 75 h 185"/>
              <a:gd name="T6" fmla="*/ 629 w 1479"/>
              <a:gd name="T7" fmla="*/ 64 h 185"/>
              <a:gd name="T8" fmla="*/ 835 w 1479"/>
              <a:gd name="T9" fmla="*/ 55 h 185"/>
              <a:gd name="T10" fmla="*/ 1018 w 1479"/>
              <a:gd name="T11" fmla="*/ 93 h 185"/>
              <a:gd name="T12" fmla="*/ 1230 w 1479"/>
              <a:gd name="T13" fmla="*/ 69 h 185"/>
              <a:gd name="T14" fmla="*/ 1479 w 1479"/>
              <a:gd name="T15" fmla="*/ 62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185">
                <a:moveTo>
                  <a:pt x="0" y="58"/>
                </a:moveTo>
                <a:cubicBezTo>
                  <a:pt x="0" y="58"/>
                  <a:pt x="159" y="3"/>
                  <a:pt x="224" y="57"/>
                </a:cubicBezTo>
                <a:cubicBezTo>
                  <a:pt x="290" y="111"/>
                  <a:pt x="399" y="154"/>
                  <a:pt x="473" y="75"/>
                </a:cubicBezTo>
                <a:cubicBezTo>
                  <a:pt x="473" y="75"/>
                  <a:pt x="570" y="20"/>
                  <a:pt x="629" y="64"/>
                </a:cubicBezTo>
                <a:cubicBezTo>
                  <a:pt x="689" y="107"/>
                  <a:pt x="817" y="69"/>
                  <a:pt x="835" y="55"/>
                </a:cubicBezTo>
                <a:cubicBezTo>
                  <a:pt x="852" y="40"/>
                  <a:pt x="970" y="0"/>
                  <a:pt x="1018" y="93"/>
                </a:cubicBezTo>
                <a:cubicBezTo>
                  <a:pt x="1066" y="185"/>
                  <a:pt x="1193" y="126"/>
                  <a:pt x="1230" y="69"/>
                </a:cubicBezTo>
                <a:cubicBezTo>
                  <a:pt x="1266" y="12"/>
                  <a:pt x="1442" y="33"/>
                  <a:pt x="1479" y="62"/>
                </a:cubicBezTo>
              </a:path>
            </a:pathLst>
          </a:custGeom>
          <a:noFill/>
          <a:ln w="7938" cap="flat">
            <a:solidFill>
              <a:srgbClr val="D8D8D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2" name="Freeform 106"/>
          <p:cNvSpPr>
            <a:spLocks/>
          </p:cNvSpPr>
          <p:nvPr/>
        </p:nvSpPr>
        <p:spPr bwMode="auto">
          <a:xfrm>
            <a:off x="-11113" y="4435475"/>
            <a:ext cx="12195175" cy="1654175"/>
          </a:xfrm>
          <a:custGeom>
            <a:avLst/>
            <a:gdLst>
              <a:gd name="T0" fmla="*/ 0 w 1479"/>
              <a:gd name="T1" fmla="*/ 61 h 200"/>
              <a:gd name="T2" fmla="*/ 226 w 1479"/>
              <a:gd name="T3" fmla="*/ 61 h 200"/>
              <a:gd name="T4" fmla="*/ 474 w 1479"/>
              <a:gd name="T5" fmla="*/ 80 h 200"/>
              <a:gd name="T6" fmla="*/ 630 w 1479"/>
              <a:gd name="T7" fmla="*/ 68 h 200"/>
              <a:gd name="T8" fmla="*/ 837 w 1479"/>
              <a:gd name="T9" fmla="*/ 59 h 200"/>
              <a:gd name="T10" fmla="*/ 1019 w 1479"/>
              <a:gd name="T11" fmla="*/ 100 h 200"/>
              <a:gd name="T12" fmla="*/ 1229 w 1479"/>
              <a:gd name="T13" fmla="*/ 74 h 200"/>
              <a:gd name="T14" fmla="*/ 1479 w 1479"/>
              <a:gd name="T15" fmla="*/ 67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00">
                <a:moveTo>
                  <a:pt x="0" y="61"/>
                </a:moveTo>
                <a:cubicBezTo>
                  <a:pt x="0" y="61"/>
                  <a:pt x="155" y="2"/>
                  <a:pt x="226" y="61"/>
                </a:cubicBezTo>
                <a:cubicBezTo>
                  <a:pt x="297" y="119"/>
                  <a:pt x="394" y="166"/>
                  <a:pt x="474" y="80"/>
                </a:cubicBezTo>
                <a:cubicBezTo>
                  <a:pt x="474" y="80"/>
                  <a:pt x="566" y="21"/>
                  <a:pt x="630" y="68"/>
                </a:cubicBezTo>
                <a:cubicBezTo>
                  <a:pt x="695" y="115"/>
                  <a:pt x="818" y="75"/>
                  <a:pt x="837" y="59"/>
                </a:cubicBezTo>
                <a:cubicBezTo>
                  <a:pt x="856" y="43"/>
                  <a:pt x="967" y="0"/>
                  <a:pt x="1019" y="100"/>
                </a:cubicBezTo>
                <a:cubicBezTo>
                  <a:pt x="1071" y="200"/>
                  <a:pt x="1189" y="136"/>
                  <a:pt x="1229" y="74"/>
                </a:cubicBezTo>
                <a:cubicBezTo>
                  <a:pt x="1268" y="13"/>
                  <a:pt x="1439" y="35"/>
                  <a:pt x="1479" y="67"/>
                </a:cubicBezTo>
              </a:path>
            </a:pathLst>
          </a:custGeom>
          <a:noFill/>
          <a:ln w="7938" cap="flat">
            <a:solidFill>
              <a:srgbClr val="D7D7D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3" name="Freeform 107"/>
          <p:cNvSpPr>
            <a:spLocks/>
          </p:cNvSpPr>
          <p:nvPr/>
        </p:nvSpPr>
        <p:spPr bwMode="auto">
          <a:xfrm>
            <a:off x="-11113" y="4418013"/>
            <a:ext cx="12195175" cy="1779588"/>
          </a:xfrm>
          <a:custGeom>
            <a:avLst/>
            <a:gdLst>
              <a:gd name="T0" fmla="*/ 0 w 1479"/>
              <a:gd name="T1" fmla="*/ 65 h 215"/>
              <a:gd name="T2" fmla="*/ 227 w 1479"/>
              <a:gd name="T3" fmla="*/ 65 h 215"/>
              <a:gd name="T4" fmla="*/ 475 w 1479"/>
              <a:gd name="T5" fmla="*/ 86 h 215"/>
              <a:gd name="T6" fmla="*/ 632 w 1479"/>
              <a:gd name="T7" fmla="*/ 73 h 215"/>
              <a:gd name="T8" fmla="*/ 839 w 1479"/>
              <a:gd name="T9" fmla="*/ 63 h 215"/>
              <a:gd name="T10" fmla="*/ 1021 w 1479"/>
              <a:gd name="T11" fmla="*/ 107 h 215"/>
              <a:gd name="T12" fmla="*/ 1228 w 1479"/>
              <a:gd name="T13" fmla="*/ 80 h 215"/>
              <a:gd name="T14" fmla="*/ 1479 w 1479"/>
              <a:gd name="T15" fmla="*/ 72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15">
                <a:moveTo>
                  <a:pt x="0" y="65"/>
                </a:moveTo>
                <a:cubicBezTo>
                  <a:pt x="0" y="65"/>
                  <a:pt x="151" y="2"/>
                  <a:pt x="227" y="65"/>
                </a:cubicBezTo>
                <a:cubicBezTo>
                  <a:pt x="303" y="128"/>
                  <a:pt x="388" y="178"/>
                  <a:pt x="475" y="86"/>
                </a:cubicBezTo>
                <a:cubicBezTo>
                  <a:pt x="475" y="86"/>
                  <a:pt x="562" y="22"/>
                  <a:pt x="632" y="73"/>
                </a:cubicBezTo>
                <a:cubicBezTo>
                  <a:pt x="701" y="124"/>
                  <a:pt x="819" y="80"/>
                  <a:pt x="839" y="63"/>
                </a:cubicBezTo>
                <a:cubicBezTo>
                  <a:pt x="859" y="46"/>
                  <a:pt x="965" y="0"/>
                  <a:pt x="1021" y="107"/>
                </a:cubicBezTo>
                <a:cubicBezTo>
                  <a:pt x="1077" y="215"/>
                  <a:pt x="1185" y="147"/>
                  <a:pt x="1228" y="80"/>
                </a:cubicBezTo>
                <a:cubicBezTo>
                  <a:pt x="1270" y="13"/>
                  <a:pt x="1436" y="38"/>
                  <a:pt x="1479" y="72"/>
                </a:cubicBezTo>
              </a:path>
            </a:pathLst>
          </a:custGeom>
          <a:noFill/>
          <a:ln w="7938" cap="flat">
            <a:solidFill>
              <a:srgbClr val="D5D5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4" name="Freeform 108"/>
          <p:cNvSpPr>
            <a:spLocks/>
          </p:cNvSpPr>
          <p:nvPr/>
        </p:nvSpPr>
        <p:spPr bwMode="auto">
          <a:xfrm>
            <a:off x="-11113" y="4394200"/>
            <a:ext cx="12195175" cy="1911350"/>
          </a:xfrm>
          <a:custGeom>
            <a:avLst/>
            <a:gdLst>
              <a:gd name="T0" fmla="*/ 0 w 1479"/>
              <a:gd name="T1" fmla="*/ 71 h 231"/>
              <a:gd name="T2" fmla="*/ 228 w 1479"/>
              <a:gd name="T3" fmla="*/ 70 h 231"/>
              <a:gd name="T4" fmla="*/ 475 w 1479"/>
              <a:gd name="T5" fmla="*/ 93 h 231"/>
              <a:gd name="T6" fmla="*/ 633 w 1479"/>
              <a:gd name="T7" fmla="*/ 79 h 231"/>
              <a:gd name="T8" fmla="*/ 841 w 1479"/>
              <a:gd name="T9" fmla="*/ 68 h 231"/>
              <a:gd name="T10" fmla="*/ 1022 w 1479"/>
              <a:gd name="T11" fmla="*/ 116 h 231"/>
              <a:gd name="T12" fmla="*/ 1227 w 1479"/>
              <a:gd name="T13" fmla="*/ 87 h 231"/>
              <a:gd name="T14" fmla="*/ 1479 w 1479"/>
              <a:gd name="T15" fmla="*/ 78 h 2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31">
                <a:moveTo>
                  <a:pt x="0" y="71"/>
                </a:moveTo>
                <a:cubicBezTo>
                  <a:pt x="0" y="71"/>
                  <a:pt x="146" y="3"/>
                  <a:pt x="228" y="70"/>
                </a:cubicBezTo>
                <a:cubicBezTo>
                  <a:pt x="310" y="138"/>
                  <a:pt x="383" y="192"/>
                  <a:pt x="475" y="93"/>
                </a:cubicBezTo>
                <a:cubicBezTo>
                  <a:pt x="475" y="93"/>
                  <a:pt x="558" y="25"/>
                  <a:pt x="633" y="79"/>
                </a:cubicBezTo>
                <a:cubicBezTo>
                  <a:pt x="707" y="133"/>
                  <a:pt x="819" y="86"/>
                  <a:pt x="841" y="68"/>
                </a:cubicBezTo>
                <a:cubicBezTo>
                  <a:pt x="863" y="50"/>
                  <a:pt x="962" y="0"/>
                  <a:pt x="1022" y="116"/>
                </a:cubicBezTo>
                <a:cubicBezTo>
                  <a:pt x="1082" y="231"/>
                  <a:pt x="1181" y="158"/>
                  <a:pt x="1227" y="87"/>
                </a:cubicBezTo>
                <a:cubicBezTo>
                  <a:pt x="1273" y="15"/>
                  <a:pt x="1433" y="42"/>
                  <a:pt x="1479" y="78"/>
                </a:cubicBezTo>
              </a:path>
            </a:pathLst>
          </a:custGeom>
          <a:noFill/>
          <a:ln w="7938" cap="flat">
            <a:solidFill>
              <a:srgbClr val="D4D4D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5" name="Freeform 109"/>
          <p:cNvSpPr>
            <a:spLocks/>
          </p:cNvSpPr>
          <p:nvPr/>
        </p:nvSpPr>
        <p:spPr bwMode="auto">
          <a:xfrm>
            <a:off x="-11113" y="4376738"/>
            <a:ext cx="12195175" cy="2035175"/>
          </a:xfrm>
          <a:custGeom>
            <a:avLst/>
            <a:gdLst>
              <a:gd name="T0" fmla="*/ 0 w 1479"/>
              <a:gd name="T1" fmla="*/ 75 h 246"/>
              <a:gd name="T2" fmla="*/ 230 w 1479"/>
              <a:gd name="T3" fmla="*/ 74 h 246"/>
              <a:gd name="T4" fmla="*/ 476 w 1479"/>
              <a:gd name="T5" fmla="*/ 98 h 246"/>
              <a:gd name="T6" fmla="*/ 634 w 1479"/>
              <a:gd name="T7" fmla="*/ 84 h 246"/>
              <a:gd name="T8" fmla="*/ 843 w 1479"/>
              <a:gd name="T9" fmla="*/ 73 h 246"/>
              <a:gd name="T10" fmla="*/ 1023 w 1479"/>
              <a:gd name="T11" fmla="*/ 123 h 246"/>
              <a:gd name="T12" fmla="*/ 1226 w 1479"/>
              <a:gd name="T13" fmla="*/ 92 h 246"/>
              <a:gd name="T14" fmla="*/ 1479 w 1479"/>
              <a:gd name="T15" fmla="*/ 83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46">
                <a:moveTo>
                  <a:pt x="0" y="75"/>
                </a:moveTo>
                <a:cubicBezTo>
                  <a:pt x="0" y="75"/>
                  <a:pt x="142" y="2"/>
                  <a:pt x="230" y="74"/>
                </a:cubicBezTo>
                <a:cubicBezTo>
                  <a:pt x="317" y="146"/>
                  <a:pt x="378" y="204"/>
                  <a:pt x="476" y="98"/>
                </a:cubicBezTo>
                <a:cubicBezTo>
                  <a:pt x="476" y="98"/>
                  <a:pt x="555" y="26"/>
                  <a:pt x="634" y="84"/>
                </a:cubicBezTo>
                <a:cubicBezTo>
                  <a:pt x="713" y="142"/>
                  <a:pt x="820" y="92"/>
                  <a:pt x="843" y="73"/>
                </a:cubicBezTo>
                <a:cubicBezTo>
                  <a:pt x="867" y="53"/>
                  <a:pt x="959" y="0"/>
                  <a:pt x="1023" y="123"/>
                </a:cubicBezTo>
                <a:cubicBezTo>
                  <a:pt x="1087" y="246"/>
                  <a:pt x="1177" y="168"/>
                  <a:pt x="1226" y="92"/>
                </a:cubicBezTo>
                <a:cubicBezTo>
                  <a:pt x="1275" y="16"/>
                  <a:pt x="1430" y="44"/>
                  <a:pt x="1479" y="83"/>
                </a:cubicBezTo>
              </a:path>
            </a:pathLst>
          </a:custGeom>
          <a:noFill/>
          <a:ln w="7938" cap="flat">
            <a:solidFill>
              <a:srgbClr val="D2D3D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6" name="Freeform 110"/>
          <p:cNvSpPr>
            <a:spLocks/>
          </p:cNvSpPr>
          <p:nvPr/>
        </p:nvSpPr>
        <p:spPr bwMode="auto">
          <a:xfrm>
            <a:off x="-11113" y="4360863"/>
            <a:ext cx="12195175" cy="2159000"/>
          </a:xfrm>
          <a:custGeom>
            <a:avLst/>
            <a:gdLst>
              <a:gd name="T0" fmla="*/ 0 w 1479"/>
              <a:gd name="T1" fmla="*/ 79 h 261"/>
              <a:gd name="T2" fmla="*/ 231 w 1479"/>
              <a:gd name="T3" fmla="*/ 78 h 261"/>
              <a:gd name="T4" fmla="*/ 477 w 1479"/>
              <a:gd name="T5" fmla="*/ 104 h 261"/>
              <a:gd name="T6" fmla="*/ 635 w 1479"/>
              <a:gd name="T7" fmla="*/ 89 h 261"/>
              <a:gd name="T8" fmla="*/ 846 w 1479"/>
              <a:gd name="T9" fmla="*/ 77 h 261"/>
              <a:gd name="T10" fmla="*/ 1025 w 1479"/>
              <a:gd name="T11" fmla="*/ 130 h 261"/>
              <a:gd name="T12" fmla="*/ 1225 w 1479"/>
              <a:gd name="T13" fmla="*/ 98 h 261"/>
              <a:gd name="T14" fmla="*/ 1479 w 1479"/>
              <a:gd name="T15" fmla="*/ 88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61">
                <a:moveTo>
                  <a:pt x="0" y="79"/>
                </a:moveTo>
                <a:cubicBezTo>
                  <a:pt x="0" y="79"/>
                  <a:pt x="138" y="2"/>
                  <a:pt x="231" y="78"/>
                </a:cubicBezTo>
                <a:cubicBezTo>
                  <a:pt x="324" y="155"/>
                  <a:pt x="372" y="216"/>
                  <a:pt x="477" y="104"/>
                </a:cubicBezTo>
                <a:cubicBezTo>
                  <a:pt x="477" y="104"/>
                  <a:pt x="551" y="27"/>
                  <a:pt x="635" y="89"/>
                </a:cubicBezTo>
                <a:cubicBezTo>
                  <a:pt x="719" y="150"/>
                  <a:pt x="821" y="97"/>
                  <a:pt x="846" y="77"/>
                </a:cubicBezTo>
                <a:cubicBezTo>
                  <a:pt x="871" y="56"/>
                  <a:pt x="957" y="0"/>
                  <a:pt x="1025" y="130"/>
                </a:cubicBezTo>
                <a:cubicBezTo>
                  <a:pt x="1093" y="261"/>
                  <a:pt x="1173" y="179"/>
                  <a:pt x="1225" y="98"/>
                </a:cubicBezTo>
                <a:cubicBezTo>
                  <a:pt x="1277" y="17"/>
                  <a:pt x="1427" y="47"/>
                  <a:pt x="1479" y="88"/>
                </a:cubicBezTo>
              </a:path>
            </a:pathLst>
          </a:custGeom>
          <a:noFill/>
          <a:ln w="7938" cap="flat">
            <a:solidFill>
              <a:srgbClr val="D1D1D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7" name="Freeform 111"/>
          <p:cNvSpPr>
            <a:spLocks/>
          </p:cNvSpPr>
          <p:nvPr/>
        </p:nvSpPr>
        <p:spPr bwMode="auto">
          <a:xfrm>
            <a:off x="-11113" y="4343400"/>
            <a:ext cx="12195175" cy="2284413"/>
          </a:xfrm>
          <a:custGeom>
            <a:avLst/>
            <a:gdLst>
              <a:gd name="T0" fmla="*/ 0 w 1479"/>
              <a:gd name="T1" fmla="*/ 83 h 276"/>
              <a:gd name="T2" fmla="*/ 232 w 1479"/>
              <a:gd name="T3" fmla="*/ 82 h 276"/>
              <a:gd name="T4" fmla="*/ 478 w 1479"/>
              <a:gd name="T5" fmla="*/ 110 h 276"/>
              <a:gd name="T6" fmla="*/ 636 w 1479"/>
              <a:gd name="T7" fmla="*/ 94 h 276"/>
              <a:gd name="T8" fmla="*/ 848 w 1479"/>
              <a:gd name="T9" fmla="*/ 81 h 276"/>
              <a:gd name="T10" fmla="*/ 1026 w 1479"/>
              <a:gd name="T11" fmla="*/ 138 h 276"/>
              <a:gd name="T12" fmla="*/ 1224 w 1479"/>
              <a:gd name="T13" fmla="*/ 103 h 276"/>
              <a:gd name="T14" fmla="*/ 1479 w 1479"/>
              <a:gd name="T15" fmla="*/ 93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76">
                <a:moveTo>
                  <a:pt x="0" y="83"/>
                </a:moveTo>
                <a:cubicBezTo>
                  <a:pt x="0" y="83"/>
                  <a:pt x="134" y="1"/>
                  <a:pt x="232" y="82"/>
                </a:cubicBezTo>
                <a:cubicBezTo>
                  <a:pt x="330" y="164"/>
                  <a:pt x="367" y="229"/>
                  <a:pt x="478" y="110"/>
                </a:cubicBezTo>
                <a:cubicBezTo>
                  <a:pt x="478" y="110"/>
                  <a:pt x="547" y="28"/>
                  <a:pt x="636" y="94"/>
                </a:cubicBezTo>
                <a:cubicBezTo>
                  <a:pt x="726" y="159"/>
                  <a:pt x="822" y="103"/>
                  <a:pt x="848" y="81"/>
                </a:cubicBezTo>
                <a:cubicBezTo>
                  <a:pt x="874" y="59"/>
                  <a:pt x="954" y="0"/>
                  <a:pt x="1026" y="138"/>
                </a:cubicBezTo>
                <a:cubicBezTo>
                  <a:pt x="1098" y="276"/>
                  <a:pt x="1169" y="189"/>
                  <a:pt x="1224" y="103"/>
                </a:cubicBezTo>
                <a:cubicBezTo>
                  <a:pt x="1279" y="18"/>
                  <a:pt x="1424" y="49"/>
                  <a:pt x="1479" y="93"/>
                </a:cubicBezTo>
              </a:path>
            </a:pathLst>
          </a:custGeom>
          <a:noFill/>
          <a:ln w="7938" cap="flat">
            <a:solidFill>
              <a:srgbClr val="D0D0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8" name="Freeform 112"/>
          <p:cNvSpPr>
            <a:spLocks/>
          </p:cNvSpPr>
          <p:nvPr/>
        </p:nvSpPr>
        <p:spPr bwMode="auto">
          <a:xfrm>
            <a:off x="-11113" y="4319588"/>
            <a:ext cx="12195175" cy="2416175"/>
          </a:xfrm>
          <a:custGeom>
            <a:avLst/>
            <a:gdLst>
              <a:gd name="T0" fmla="*/ 0 w 1479"/>
              <a:gd name="T1" fmla="*/ 88 h 292"/>
              <a:gd name="T2" fmla="*/ 233 w 1479"/>
              <a:gd name="T3" fmla="*/ 87 h 292"/>
              <a:gd name="T4" fmla="*/ 478 w 1479"/>
              <a:gd name="T5" fmla="*/ 116 h 292"/>
              <a:gd name="T6" fmla="*/ 638 w 1479"/>
              <a:gd name="T7" fmla="*/ 99 h 292"/>
              <a:gd name="T8" fmla="*/ 850 w 1479"/>
              <a:gd name="T9" fmla="*/ 86 h 292"/>
              <a:gd name="T10" fmla="*/ 1028 w 1479"/>
              <a:gd name="T11" fmla="*/ 146 h 292"/>
              <a:gd name="T12" fmla="*/ 1223 w 1479"/>
              <a:gd name="T13" fmla="*/ 110 h 292"/>
              <a:gd name="T14" fmla="*/ 1479 w 1479"/>
              <a:gd name="T15" fmla="*/ 99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292">
                <a:moveTo>
                  <a:pt x="0" y="88"/>
                </a:moveTo>
                <a:cubicBezTo>
                  <a:pt x="0" y="88"/>
                  <a:pt x="130" y="2"/>
                  <a:pt x="233" y="87"/>
                </a:cubicBezTo>
                <a:cubicBezTo>
                  <a:pt x="337" y="173"/>
                  <a:pt x="361" y="242"/>
                  <a:pt x="478" y="116"/>
                </a:cubicBezTo>
                <a:cubicBezTo>
                  <a:pt x="478" y="116"/>
                  <a:pt x="543" y="31"/>
                  <a:pt x="638" y="99"/>
                </a:cubicBezTo>
                <a:cubicBezTo>
                  <a:pt x="732" y="168"/>
                  <a:pt x="822" y="109"/>
                  <a:pt x="850" y="86"/>
                </a:cubicBezTo>
                <a:cubicBezTo>
                  <a:pt x="878" y="63"/>
                  <a:pt x="952" y="0"/>
                  <a:pt x="1028" y="146"/>
                </a:cubicBezTo>
                <a:cubicBezTo>
                  <a:pt x="1104" y="292"/>
                  <a:pt x="1165" y="200"/>
                  <a:pt x="1223" y="110"/>
                </a:cubicBezTo>
                <a:cubicBezTo>
                  <a:pt x="1281" y="19"/>
                  <a:pt x="1421" y="53"/>
                  <a:pt x="1479" y="99"/>
                </a:cubicBezTo>
              </a:path>
            </a:pathLst>
          </a:custGeom>
          <a:noFill/>
          <a:ln w="7938" cap="flat">
            <a:solidFill>
              <a:srgbClr val="CECFC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99" name="Freeform 113"/>
          <p:cNvSpPr>
            <a:spLocks/>
          </p:cNvSpPr>
          <p:nvPr/>
        </p:nvSpPr>
        <p:spPr bwMode="auto">
          <a:xfrm>
            <a:off x="-11113" y="4302125"/>
            <a:ext cx="12195175" cy="2541588"/>
          </a:xfrm>
          <a:custGeom>
            <a:avLst/>
            <a:gdLst>
              <a:gd name="T0" fmla="*/ 0 w 1479"/>
              <a:gd name="T1" fmla="*/ 92 h 307"/>
              <a:gd name="T2" fmla="*/ 235 w 1479"/>
              <a:gd name="T3" fmla="*/ 92 h 307"/>
              <a:gd name="T4" fmla="*/ 479 w 1479"/>
              <a:gd name="T5" fmla="*/ 122 h 307"/>
              <a:gd name="T6" fmla="*/ 639 w 1479"/>
              <a:gd name="T7" fmla="*/ 104 h 307"/>
              <a:gd name="T8" fmla="*/ 852 w 1479"/>
              <a:gd name="T9" fmla="*/ 90 h 307"/>
              <a:gd name="T10" fmla="*/ 1029 w 1479"/>
              <a:gd name="T11" fmla="*/ 154 h 307"/>
              <a:gd name="T12" fmla="*/ 1222 w 1479"/>
              <a:gd name="T13" fmla="*/ 115 h 307"/>
              <a:gd name="T14" fmla="*/ 1479 w 1479"/>
              <a:gd name="T15" fmla="*/ 104 h 3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07">
                <a:moveTo>
                  <a:pt x="0" y="92"/>
                </a:moveTo>
                <a:cubicBezTo>
                  <a:pt x="0" y="92"/>
                  <a:pt x="126" y="1"/>
                  <a:pt x="235" y="92"/>
                </a:cubicBezTo>
                <a:cubicBezTo>
                  <a:pt x="344" y="182"/>
                  <a:pt x="356" y="254"/>
                  <a:pt x="479" y="122"/>
                </a:cubicBezTo>
                <a:cubicBezTo>
                  <a:pt x="479" y="122"/>
                  <a:pt x="540" y="32"/>
                  <a:pt x="639" y="104"/>
                </a:cubicBezTo>
                <a:cubicBezTo>
                  <a:pt x="738" y="177"/>
                  <a:pt x="823" y="114"/>
                  <a:pt x="852" y="90"/>
                </a:cubicBezTo>
                <a:cubicBezTo>
                  <a:pt x="882" y="66"/>
                  <a:pt x="949" y="0"/>
                  <a:pt x="1029" y="154"/>
                </a:cubicBezTo>
                <a:cubicBezTo>
                  <a:pt x="1109" y="307"/>
                  <a:pt x="1161" y="211"/>
                  <a:pt x="1222" y="115"/>
                </a:cubicBezTo>
                <a:cubicBezTo>
                  <a:pt x="1283" y="20"/>
                  <a:pt x="1418" y="56"/>
                  <a:pt x="1479" y="104"/>
                </a:cubicBezTo>
              </a:path>
            </a:pathLst>
          </a:custGeom>
          <a:noFill/>
          <a:ln w="7938" cap="flat">
            <a:solidFill>
              <a:srgbClr val="CDCDC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00" name="Freeform 114"/>
          <p:cNvSpPr>
            <a:spLocks/>
          </p:cNvSpPr>
          <p:nvPr/>
        </p:nvSpPr>
        <p:spPr bwMode="auto">
          <a:xfrm>
            <a:off x="-11113" y="4286250"/>
            <a:ext cx="12195175" cy="2663825"/>
          </a:xfrm>
          <a:custGeom>
            <a:avLst/>
            <a:gdLst>
              <a:gd name="T0" fmla="*/ 0 w 1479"/>
              <a:gd name="T1" fmla="*/ 96 h 322"/>
              <a:gd name="T2" fmla="*/ 236 w 1479"/>
              <a:gd name="T3" fmla="*/ 96 h 322"/>
              <a:gd name="T4" fmla="*/ 480 w 1479"/>
              <a:gd name="T5" fmla="*/ 128 h 322"/>
              <a:gd name="T6" fmla="*/ 640 w 1479"/>
              <a:gd name="T7" fmla="*/ 109 h 322"/>
              <a:gd name="T8" fmla="*/ 855 w 1479"/>
              <a:gd name="T9" fmla="*/ 94 h 322"/>
              <a:gd name="T10" fmla="*/ 1031 w 1479"/>
              <a:gd name="T11" fmla="*/ 161 h 322"/>
              <a:gd name="T12" fmla="*/ 1221 w 1479"/>
              <a:gd name="T13" fmla="*/ 121 h 322"/>
              <a:gd name="T14" fmla="*/ 1479 w 1479"/>
              <a:gd name="T15" fmla="*/ 109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" h="322">
                <a:moveTo>
                  <a:pt x="0" y="96"/>
                </a:moveTo>
                <a:cubicBezTo>
                  <a:pt x="0" y="96"/>
                  <a:pt x="121" y="1"/>
                  <a:pt x="236" y="96"/>
                </a:cubicBezTo>
                <a:cubicBezTo>
                  <a:pt x="351" y="190"/>
                  <a:pt x="351" y="266"/>
                  <a:pt x="480" y="128"/>
                </a:cubicBezTo>
                <a:cubicBezTo>
                  <a:pt x="480" y="128"/>
                  <a:pt x="536" y="33"/>
                  <a:pt x="640" y="109"/>
                </a:cubicBezTo>
                <a:cubicBezTo>
                  <a:pt x="744" y="185"/>
                  <a:pt x="824" y="120"/>
                  <a:pt x="855" y="94"/>
                </a:cubicBezTo>
                <a:cubicBezTo>
                  <a:pt x="885" y="69"/>
                  <a:pt x="947" y="0"/>
                  <a:pt x="1031" y="161"/>
                </a:cubicBezTo>
                <a:cubicBezTo>
                  <a:pt x="1115" y="322"/>
                  <a:pt x="1157" y="221"/>
                  <a:pt x="1221" y="121"/>
                </a:cubicBezTo>
                <a:cubicBezTo>
                  <a:pt x="1285" y="21"/>
                  <a:pt x="1415" y="58"/>
                  <a:pt x="1479" y="109"/>
                </a:cubicBezTo>
              </a:path>
            </a:pathLst>
          </a:custGeom>
          <a:noFill/>
          <a:ln w="7938" cap="flat">
            <a:solidFill>
              <a:srgbClr val="CCCCCC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5" name="组合 64"/>
          <p:cNvGrpSpPr/>
          <p:nvPr/>
        </p:nvGrpSpPr>
        <p:grpSpPr>
          <a:xfrm>
            <a:off x="64293" y="254705"/>
            <a:ext cx="2768657" cy="1332679"/>
            <a:chOff x="64293" y="254705"/>
            <a:chExt cx="2768657" cy="1332679"/>
          </a:xfrm>
        </p:grpSpPr>
        <p:pic>
          <p:nvPicPr>
            <p:cNvPr id="66" name="图片 6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93" y="254705"/>
              <a:ext cx="847725" cy="990217"/>
            </a:xfrm>
            <a:prstGeom prst="rect">
              <a:avLst/>
            </a:prstGeom>
          </p:spPr>
        </p:pic>
        <p:sp>
          <p:nvSpPr>
            <p:cNvPr id="67" name="AutoShape 28"/>
            <p:cNvSpPr>
              <a:spLocks noChangeAspect="1" noChangeArrowheads="1" noTextEdit="1"/>
            </p:cNvSpPr>
            <p:nvPr/>
          </p:nvSpPr>
          <p:spPr bwMode="auto">
            <a:xfrm>
              <a:off x="357188" y="500063"/>
              <a:ext cx="508000" cy="50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79405" y="549008"/>
              <a:ext cx="444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latin typeface="+mj-lt"/>
                </a:rPr>
                <a:t>01</a:t>
              </a:r>
              <a:endParaRPr lang="zh-CN" altLang="en-US" sz="2000" dirty="0">
                <a:latin typeface="+mj-lt"/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1006809" y="1002609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200" dirty="0"/>
                <a:t>参考资料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6999063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 nodePh="1">
                                      <p:stCondLst>
                                        <p:cond delay="750"/>
                                      </p:stCondLst>
                                      <p:endCondLst>
                                        <p:cond evt="begin" delay="0">
                                          <p:tn val="12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2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25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50"/>
                                            <p:tgtEl>
                                              <p:spTgt spid="41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50"/>
                                            <p:tgtEl>
                                              <p:spTgt spid="41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50"/>
                                            <p:tgtEl>
                                              <p:spTgt spid="4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50"/>
                                            <p:tgtEl>
                                              <p:spTgt spid="41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250"/>
                                            <p:tgtEl>
                                              <p:spTgt spid="4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50"/>
                                            <p:tgtEl>
                                              <p:spTgt spid="41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41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50"/>
                                            <p:tgtEl>
                                              <p:spTgt spid="4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50"/>
                                            <p:tgtEl>
                                              <p:spTgt spid="41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4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250"/>
                                            <p:tgtEl>
                                              <p:spTgt spid="4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50"/>
                                            <p:tgtEl>
                                              <p:spTgt spid="4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250"/>
                                            <p:tgtEl>
                                              <p:spTgt spid="4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50"/>
                                            <p:tgtEl>
                                              <p:spTgt spid="4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250"/>
                                            <p:tgtEl>
                                              <p:spTgt spid="4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250"/>
                                            <p:tgtEl>
                                              <p:spTgt spid="4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250"/>
                                            <p:tgtEl>
                                              <p:spTgt spid="4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250"/>
                                            <p:tgtEl>
                                              <p:spTgt spid="4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250"/>
                                            <p:tgtEl>
                                              <p:spTgt spid="4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250"/>
                                            <p:tgtEl>
                                              <p:spTgt spid="4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250"/>
                                            <p:tgtEl>
                                              <p:spTgt spid="4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250"/>
                                            <p:tgtEl>
                                              <p:spTgt spid="4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250"/>
                                            <p:tgtEl>
                                              <p:spTgt spid="4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250"/>
                                            <p:tgtEl>
                                              <p:spTgt spid="4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250"/>
                                            <p:tgtEl>
                                              <p:spTgt spid="4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250"/>
                                            <p:tgtEl>
                                              <p:spTgt spid="41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250"/>
                                            <p:tgtEl>
                                              <p:spTgt spid="41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250"/>
                                            <p:tgtEl>
                                              <p:spTgt spid="4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250"/>
                                            <p:tgtEl>
                                              <p:spTgt spid="4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250"/>
                                            <p:tgtEl>
                                              <p:spTgt spid="41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250"/>
                                            <p:tgtEl>
                                              <p:spTgt spid="4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grpId="0" nodeType="withEffect">
                                      <p:stCondLst>
                                        <p:cond delay="245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250"/>
                                            <p:tgtEl>
                                              <p:spTgt spid="41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2" dur="250"/>
                                            <p:tgtEl>
                                              <p:spTgt spid="4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0" presetClass="entr" presetSubtype="0" fill="hold" grpId="0" nodeType="withEffect">
                                      <p:stCondLst>
                                        <p:cond delay="25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250"/>
                                            <p:tgtEl>
                                              <p:spTgt spid="4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8" dur="250"/>
                                            <p:tgtEl>
                                              <p:spTgt spid="41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10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1" dur="250"/>
                                            <p:tgtEl>
                                              <p:spTgt spid="4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4" dur="250"/>
                                            <p:tgtEl>
                                              <p:spTgt spid="4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7" dur="250"/>
                                            <p:tgtEl>
                                              <p:spTgt spid="41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0" dur="250"/>
                                            <p:tgtEl>
                                              <p:spTgt spid="41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0" presetClass="entr" presetSubtype="0" fill="hold" grpId="0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3" dur="250"/>
                                            <p:tgtEl>
                                              <p:spTgt spid="4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22" presetClass="entr" presetSubtype="1" fill="hold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46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1" grpId="0"/>
          <p:bldP spid="92" grpId="0"/>
          <p:bldP spid="93" grpId="0" animBg="1"/>
          <p:bldP spid="94" grpId="0" animBg="1"/>
          <p:bldP spid="95" grpId="0" animBg="1"/>
          <p:bldP spid="4160" grpId="0" animBg="1"/>
          <p:bldP spid="4161" grpId="0" animBg="1"/>
          <p:bldP spid="4162" grpId="0" animBg="1"/>
          <p:bldP spid="4163" grpId="0" animBg="1"/>
          <p:bldP spid="4165" grpId="0" animBg="1"/>
          <p:bldP spid="4166" grpId="0" animBg="1"/>
          <p:bldP spid="4167" grpId="0" animBg="1"/>
          <p:bldP spid="4168" grpId="0" animBg="1"/>
          <p:bldP spid="4169" grpId="0" animBg="1"/>
          <p:bldP spid="4170" grpId="0" animBg="1"/>
          <p:bldP spid="4171" grpId="0" animBg="1"/>
          <p:bldP spid="4172" grpId="0" animBg="1"/>
          <p:bldP spid="4173" grpId="0" animBg="1"/>
          <p:bldP spid="4174" grpId="0" animBg="1"/>
          <p:bldP spid="4175" grpId="0" animBg="1"/>
          <p:bldP spid="4176" grpId="0" animBg="1"/>
          <p:bldP spid="4177" grpId="0" animBg="1"/>
          <p:bldP spid="4178" grpId="0" animBg="1"/>
          <p:bldP spid="4179" grpId="0" animBg="1"/>
          <p:bldP spid="4180" grpId="0" animBg="1"/>
          <p:bldP spid="4181" grpId="0" animBg="1"/>
          <p:bldP spid="4182" grpId="0" animBg="1"/>
          <p:bldP spid="4183" grpId="0" animBg="1"/>
          <p:bldP spid="4184" grpId="0" animBg="1"/>
          <p:bldP spid="4185" grpId="0" animBg="1"/>
          <p:bldP spid="4186" grpId="0" animBg="1"/>
          <p:bldP spid="4187" grpId="0" animBg="1"/>
          <p:bldP spid="4188" grpId="0" animBg="1"/>
          <p:bldP spid="4189" grpId="0" animBg="1"/>
          <p:bldP spid="4190" grpId="0" animBg="1"/>
          <p:bldP spid="4191" grpId="0" animBg="1"/>
          <p:bldP spid="4192" grpId="0" animBg="1"/>
          <p:bldP spid="4193" grpId="0" animBg="1"/>
          <p:bldP spid="4194" grpId="0" animBg="1"/>
          <p:bldP spid="4195" grpId="0" animBg="1"/>
          <p:bldP spid="4196" grpId="0" animBg="1"/>
          <p:bldP spid="4197" grpId="0" animBg="1"/>
          <p:bldP spid="4198" grpId="0" animBg="1"/>
          <p:bldP spid="4199" grpId="0" animBg="1"/>
          <p:bldP spid="420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2" presetClass="entr" presetSubtype="1" fill="hold" grpId="0" nodeType="withEffect">
                                      <p:stCondLst>
                                        <p:cond delay="250"/>
                                      </p:stCondLst>
                                      <p:iterate type="lt">
                                        <p:tmPct val="1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" dur="25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grpId="0" nodeType="withEffect" nodePh="1">
                                      <p:stCondLst>
                                        <p:cond delay="750"/>
                                      </p:stCondLst>
                                      <p:endCondLst>
                                        <p:cond evt="begin" delay="0">
                                          <p:tn val="12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25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25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25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8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25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250"/>
                                            <p:tgtEl>
                                              <p:spTgt spid="41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95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250"/>
                                            <p:tgtEl>
                                              <p:spTgt spid="41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250"/>
                                            <p:tgtEl>
                                              <p:spTgt spid="4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250"/>
                                            <p:tgtEl>
                                              <p:spTgt spid="41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250"/>
                                            <p:tgtEl>
                                              <p:spTgt spid="4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grpId="0" nodeType="withEffect">
                                      <p:stCondLst>
                                        <p:cond delay="11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250"/>
                                            <p:tgtEl>
                                              <p:spTgt spid="41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250"/>
                                            <p:tgtEl>
                                              <p:spTgt spid="41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250"/>
                                            <p:tgtEl>
                                              <p:spTgt spid="4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10" presetClass="entr" presetSubtype="0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250"/>
                                            <p:tgtEl>
                                              <p:spTgt spid="41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250"/>
                                            <p:tgtEl>
                                              <p:spTgt spid="41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250"/>
                                            <p:tgtEl>
                                              <p:spTgt spid="4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0" presetClass="entr" presetSubtype="0" fill="hold" grpId="0" nodeType="withEffect">
                                      <p:stCondLst>
                                        <p:cond delay="145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250"/>
                                            <p:tgtEl>
                                              <p:spTgt spid="41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0" presetClass="entr" presetSubtype="0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250"/>
                                            <p:tgtEl>
                                              <p:spTgt spid="4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0" presetClass="entr" presetSubtype="0" fill="hold" grpId="0" nodeType="withEffect">
                                      <p:stCondLst>
                                        <p:cond delay="155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50"/>
                                            <p:tgtEl>
                                              <p:spTgt spid="4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0" presetClass="entr" presetSubtype="0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250"/>
                                            <p:tgtEl>
                                              <p:spTgt spid="4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0" presetClass="entr" presetSubtype="0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250"/>
                                            <p:tgtEl>
                                              <p:spTgt spid="4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250"/>
                                            <p:tgtEl>
                                              <p:spTgt spid="4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250"/>
                                            <p:tgtEl>
                                              <p:spTgt spid="4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250"/>
                                            <p:tgtEl>
                                              <p:spTgt spid="4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185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250"/>
                                            <p:tgtEl>
                                              <p:spTgt spid="4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19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250"/>
                                            <p:tgtEl>
                                              <p:spTgt spid="4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0" presetClass="entr" presetSubtype="0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9" dur="250"/>
                                            <p:tgtEl>
                                              <p:spTgt spid="4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10" presetClass="entr" presetSubtype="0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2" dur="250"/>
                                            <p:tgtEl>
                                              <p:spTgt spid="4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10" presetClass="entr" presetSubtype="0" fill="hold" grpId="0" nodeType="withEffect">
                                      <p:stCondLst>
                                        <p:cond delay="20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250"/>
                                            <p:tgtEl>
                                              <p:spTgt spid="4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0" presetClass="entr" presetSubtype="0" fill="hold" grpId="0" nodeType="withEffect">
                                      <p:stCondLst>
                                        <p:cond delay="21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8" dur="250"/>
                                            <p:tgtEl>
                                              <p:spTgt spid="4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0" presetClass="entr" presetSubtype="0" fill="hold" grpId="0" nodeType="withEffect">
                                      <p:stCondLst>
                                        <p:cond delay="215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1" dur="250"/>
                                            <p:tgtEl>
                                              <p:spTgt spid="41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10" presetClass="entr" presetSubtype="0" fill="hold" grpId="0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4" dur="250"/>
                                            <p:tgtEl>
                                              <p:spTgt spid="41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10" presetClass="entr" presetSubtype="0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250"/>
                                            <p:tgtEl>
                                              <p:spTgt spid="4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10" presetClass="entr" presetSubtype="0" fill="hold" grpId="0" nodeType="withEffect">
                                      <p:stCondLst>
                                        <p:cond delay="23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0" dur="250"/>
                                            <p:tgtEl>
                                              <p:spTgt spid="4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0" presetClass="entr" presetSubtype="0" fill="hold" grpId="0" nodeType="withEffect">
                                      <p:stCondLst>
                                        <p:cond delay="235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3" dur="250"/>
                                            <p:tgtEl>
                                              <p:spTgt spid="41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10" presetClass="entr" presetSubtype="0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6" dur="250"/>
                                            <p:tgtEl>
                                              <p:spTgt spid="4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10" presetClass="entr" presetSubtype="0" fill="hold" grpId="0" nodeType="withEffect">
                                      <p:stCondLst>
                                        <p:cond delay="245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9" dur="250"/>
                                            <p:tgtEl>
                                              <p:spTgt spid="41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10" presetClass="entr" presetSubtype="0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2" dur="250"/>
                                            <p:tgtEl>
                                              <p:spTgt spid="41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10" presetClass="entr" presetSubtype="0" fill="hold" grpId="0" nodeType="withEffect">
                                      <p:stCondLst>
                                        <p:cond delay="255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250"/>
                                            <p:tgtEl>
                                              <p:spTgt spid="4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10" presetClass="entr" presetSubtype="0" fill="hold" grpId="0" nodeType="withEffect">
                                      <p:stCondLst>
                                        <p:cond delay="260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8" dur="250"/>
                                            <p:tgtEl>
                                              <p:spTgt spid="41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10" presetClass="entr" presetSubtype="0" fill="hold" grpId="0" nodeType="withEffect">
                                      <p:stCondLst>
                                        <p:cond delay="265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1" dur="250"/>
                                            <p:tgtEl>
                                              <p:spTgt spid="41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2" presetID="10" presetClass="entr" presetSubtype="0" fill="hold" grpId="0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4" dur="250"/>
                                            <p:tgtEl>
                                              <p:spTgt spid="4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5" presetID="10" presetClass="entr" presetSubtype="0" fill="hold" grpId="0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1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7" dur="250"/>
                                            <p:tgtEl>
                                              <p:spTgt spid="41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10" presetClass="entr" presetSubtype="0" fill="hold" grpId="0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0" dur="250"/>
                                            <p:tgtEl>
                                              <p:spTgt spid="41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0" presetClass="entr" presetSubtype="0" fill="hold" grpId="0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3" dur="250"/>
                                            <p:tgtEl>
                                              <p:spTgt spid="4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22" presetClass="entr" presetSubtype="1" fill="hold" nodeType="withEffect">
                                      <p:stCondLst>
                                        <p:cond delay="285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46" dur="75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1" grpId="0"/>
          <p:bldP spid="92" grpId="0"/>
          <p:bldP spid="93" grpId="0" animBg="1"/>
          <p:bldP spid="94" grpId="0" animBg="1"/>
          <p:bldP spid="95" grpId="0" animBg="1"/>
          <p:bldP spid="4160" grpId="0" animBg="1"/>
          <p:bldP spid="4161" grpId="0" animBg="1"/>
          <p:bldP spid="4162" grpId="0" animBg="1"/>
          <p:bldP spid="4163" grpId="0" animBg="1"/>
          <p:bldP spid="4165" grpId="0" animBg="1"/>
          <p:bldP spid="4166" grpId="0" animBg="1"/>
          <p:bldP spid="4167" grpId="0" animBg="1"/>
          <p:bldP spid="4168" grpId="0" animBg="1"/>
          <p:bldP spid="4169" grpId="0" animBg="1"/>
          <p:bldP spid="4170" grpId="0" animBg="1"/>
          <p:bldP spid="4171" grpId="0" animBg="1"/>
          <p:bldP spid="4172" grpId="0" animBg="1"/>
          <p:bldP spid="4173" grpId="0" animBg="1"/>
          <p:bldP spid="4174" grpId="0" animBg="1"/>
          <p:bldP spid="4175" grpId="0" animBg="1"/>
          <p:bldP spid="4176" grpId="0" animBg="1"/>
          <p:bldP spid="4177" grpId="0" animBg="1"/>
          <p:bldP spid="4178" grpId="0" animBg="1"/>
          <p:bldP spid="4179" grpId="0" animBg="1"/>
          <p:bldP spid="4180" grpId="0" animBg="1"/>
          <p:bldP spid="4181" grpId="0" animBg="1"/>
          <p:bldP spid="4182" grpId="0" animBg="1"/>
          <p:bldP spid="4183" grpId="0" animBg="1"/>
          <p:bldP spid="4184" grpId="0" animBg="1"/>
          <p:bldP spid="4185" grpId="0" animBg="1"/>
          <p:bldP spid="4186" grpId="0" animBg="1"/>
          <p:bldP spid="4187" grpId="0" animBg="1"/>
          <p:bldP spid="4188" grpId="0" animBg="1"/>
          <p:bldP spid="4189" grpId="0" animBg="1"/>
          <p:bldP spid="4190" grpId="0" animBg="1"/>
          <p:bldP spid="4191" grpId="0" animBg="1"/>
          <p:bldP spid="4192" grpId="0" animBg="1"/>
          <p:bldP spid="4193" grpId="0" animBg="1"/>
          <p:bldP spid="4194" grpId="0" animBg="1"/>
          <p:bldP spid="4195" grpId="0" animBg="1"/>
          <p:bldP spid="4196" grpId="0" animBg="1"/>
          <p:bldP spid="4197" grpId="0" animBg="1"/>
          <p:bldP spid="4198" grpId="0" animBg="1"/>
          <p:bldP spid="4199" grpId="0" animBg="1"/>
          <p:bldP spid="4200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578" y="1544948"/>
            <a:ext cx="3212702" cy="375271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40480" y="2854820"/>
            <a:ext cx="86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+mj-lt"/>
              </a:rPr>
              <a:t>Part</a:t>
            </a:r>
            <a:endParaRPr lang="zh-CN" altLang="en-US" sz="3200" dirty="0">
              <a:latin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94340" y="3323121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+mj-lt"/>
              </a:rPr>
              <a:t>02</a:t>
            </a:r>
            <a:endParaRPr lang="zh-CN" altLang="en-US" sz="2400" dirty="0">
              <a:latin typeface="+mj-lt"/>
            </a:endParaRPr>
          </a:p>
        </p:txBody>
      </p:sp>
      <p:cxnSp>
        <p:nvCxnSpPr>
          <p:cNvPr id="5" name="直接连接符 4"/>
          <p:cNvCxnSpPr/>
          <p:nvPr/>
        </p:nvCxnSpPr>
        <p:spPr>
          <a:xfrm flipH="1">
            <a:off x="4273034" y="3147207"/>
            <a:ext cx="537635" cy="5103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30176" y="261523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+mn-ea"/>
              </a:rPr>
              <a:t>总体设计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819523" y="3353674"/>
            <a:ext cx="2935419" cy="30131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需求规定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运行环境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基本设计概念和处理流程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结构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/>
              <a:t>系统模块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zh-CN" sz="1600" dirty="0"/>
              <a:t>功能需求与系统模块的关系</a:t>
            </a:r>
            <a:endParaRPr lang="en-US" altLang="zh-CN" sz="1600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zh-CN" sz="1600" dirty="0"/>
              <a:t>人工处理过程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zh-CN" sz="1600" dirty="0"/>
              <a:t>尚未解决的问题</a:t>
            </a:r>
            <a:endParaRPr lang="zh-CN" altLang="zh-CN" sz="1600" b="1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687234314"/>
      </p:ext>
    </p:extLst>
  </p:cSld>
  <p:clrMapOvr>
    <a:masterClrMapping/>
  </p:clrMapOvr>
  <p:transition spd="slow">
    <p:push dir="r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  <p:bldP spid="6" grpId="0"/>
          <p:bldP spid="7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8226426" y="0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>
            <a:off x="7916863" y="-14514"/>
            <a:ext cx="4297363" cy="3441700"/>
          </a:xfrm>
          <a:custGeom>
            <a:avLst/>
            <a:gdLst>
              <a:gd name="T0" fmla="*/ 1419 w 1419"/>
              <a:gd name="T1" fmla="*/ 1138 h 1138"/>
              <a:gd name="T2" fmla="*/ 588 w 1419"/>
              <a:gd name="T3" fmla="*/ 1138 h 1138"/>
              <a:gd name="T4" fmla="*/ 118 w 1419"/>
              <a:gd name="T5" fmla="*/ 674 h 1138"/>
              <a:gd name="T6" fmla="*/ 576 w 1419"/>
              <a:gd name="T7" fmla="*/ 0 h 1138"/>
              <a:gd name="T8" fmla="*/ 1419 w 1419"/>
              <a:gd name="T9" fmla="*/ 0 h 1138"/>
              <a:gd name="T10" fmla="*/ 1419 w 1419"/>
              <a:gd name="T11" fmla="*/ 1138 h 1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19" h="1138">
                <a:moveTo>
                  <a:pt x="1419" y="1138"/>
                </a:moveTo>
                <a:cubicBezTo>
                  <a:pt x="588" y="1138"/>
                  <a:pt x="588" y="1138"/>
                  <a:pt x="588" y="1138"/>
                </a:cubicBezTo>
                <a:cubicBezTo>
                  <a:pt x="588" y="1138"/>
                  <a:pt x="0" y="1072"/>
                  <a:pt x="118" y="674"/>
                </a:cubicBezTo>
                <a:cubicBezTo>
                  <a:pt x="236" y="276"/>
                  <a:pt x="576" y="0"/>
                  <a:pt x="576" y="0"/>
                </a:cubicBezTo>
                <a:cubicBezTo>
                  <a:pt x="1419" y="0"/>
                  <a:pt x="1419" y="0"/>
                  <a:pt x="1419" y="0"/>
                </a:cubicBezTo>
                <a:lnTo>
                  <a:pt x="1419" y="1138"/>
                </a:lnTo>
                <a:close/>
              </a:path>
            </a:pathLst>
          </a:custGeom>
          <a:blipFill dpi="0"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/>
            <a:stretch>
              <a:fillRect l="-33000" r="-7000" b="-8000"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Line 43"/>
          <p:cNvSpPr>
            <a:spLocks noChangeShapeType="1"/>
          </p:cNvSpPr>
          <p:nvPr/>
        </p:nvSpPr>
        <p:spPr bwMode="auto">
          <a:xfrm>
            <a:off x="6156325" y="3425599"/>
            <a:ext cx="4225925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Line 44"/>
          <p:cNvSpPr>
            <a:spLocks noChangeShapeType="1"/>
          </p:cNvSpPr>
          <p:nvPr/>
        </p:nvSpPr>
        <p:spPr bwMode="auto">
          <a:xfrm>
            <a:off x="6545263" y="3174774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4" name="Line 45"/>
          <p:cNvSpPr>
            <a:spLocks noChangeShapeType="1"/>
          </p:cNvSpPr>
          <p:nvPr/>
        </p:nvSpPr>
        <p:spPr bwMode="auto">
          <a:xfrm>
            <a:off x="6778625" y="2923949"/>
            <a:ext cx="3079750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" name="Line 46"/>
          <p:cNvSpPr>
            <a:spLocks noChangeShapeType="1"/>
          </p:cNvSpPr>
          <p:nvPr/>
        </p:nvSpPr>
        <p:spPr bwMode="auto">
          <a:xfrm>
            <a:off x="7008813" y="2673124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6" name="Line 47"/>
          <p:cNvSpPr>
            <a:spLocks noChangeShapeType="1"/>
          </p:cNvSpPr>
          <p:nvPr/>
        </p:nvSpPr>
        <p:spPr bwMode="auto">
          <a:xfrm>
            <a:off x="7242175" y="242071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7" name="Line 48"/>
          <p:cNvSpPr>
            <a:spLocks noChangeShapeType="1"/>
          </p:cNvSpPr>
          <p:nvPr/>
        </p:nvSpPr>
        <p:spPr bwMode="auto">
          <a:xfrm>
            <a:off x="7475538" y="2169887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8" name="Line 49"/>
          <p:cNvSpPr>
            <a:spLocks noChangeShapeType="1"/>
          </p:cNvSpPr>
          <p:nvPr/>
        </p:nvSpPr>
        <p:spPr bwMode="auto">
          <a:xfrm>
            <a:off x="7705725" y="191906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" name="Line 50"/>
          <p:cNvSpPr>
            <a:spLocks noChangeShapeType="1"/>
          </p:cNvSpPr>
          <p:nvPr/>
        </p:nvSpPr>
        <p:spPr bwMode="auto">
          <a:xfrm>
            <a:off x="7939088" y="1668237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0" name="Line 51"/>
          <p:cNvSpPr>
            <a:spLocks noChangeShapeType="1"/>
          </p:cNvSpPr>
          <p:nvPr/>
        </p:nvSpPr>
        <p:spPr bwMode="auto">
          <a:xfrm>
            <a:off x="8170863" y="141741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" name="Line 52"/>
          <p:cNvSpPr>
            <a:spLocks noChangeShapeType="1"/>
          </p:cNvSpPr>
          <p:nvPr/>
        </p:nvSpPr>
        <p:spPr bwMode="auto">
          <a:xfrm flipH="1">
            <a:off x="8023225" y="1169762"/>
            <a:ext cx="381000" cy="2255838"/>
          </a:xfrm>
          <a:prstGeom prst="line">
            <a:avLst/>
          </a:prstGeom>
          <a:noFill/>
          <a:ln w="1588" cap="flat">
            <a:solidFill>
              <a:srgbClr val="D6D6D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2" name="Line 53"/>
          <p:cNvSpPr>
            <a:spLocks noChangeShapeType="1"/>
          </p:cNvSpPr>
          <p:nvPr/>
        </p:nvSpPr>
        <p:spPr bwMode="auto">
          <a:xfrm flipH="1">
            <a:off x="7759700" y="917349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" name="Line 54"/>
          <p:cNvSpPr>
            <a:spLocks noChangeShapeType="1"/>
          </p:cNvSpPr>
          <p:nvPr/>
        </p:nvSpPr>
        <p:spPr bwMode="auto">
          <a:xfrm flipH="1">
            <a:off x="7499350" y="666524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Line 55"/>
          <p:cNvSpPr>
            <a:spLocks noChangeShapeType="1"/>
          </p:cNvSpPr>
          <p:nvPr/>
        </p:nvSpPr>
        <p:spPr bwMode="auto">
          <a:xfrm flipH="1">
            <a:off x="7235825" y="415699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" name="Line 56"/>
          <p:cNvSpPr>
            <a:spLocks noChangeShapeType="1"/>
          </p:cNvSpPr>
          <p:nvPr/>
        </p:nvSpPr>
        <p:spPr bwMode="auto">
          <a:xfrm flipH="1">
            <a:off x="6975475" y="164874"/>
            <a:ext cx="2355850" cy="3260725"/>
          </a:xfrm>
          <a:prstGeom prst="line">
            <a:avLst/>
          </a:prstGeom>
          <a:noFill/>
          <a:ln w="1588" cap="flat">
            <a:solidFill>
              <a:srgbClr val="EAEAE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8" name="Line 43"/>
          <p:cNvSpPr>
            <a:spLocks noChangeShapeType="1"/>
          </p:cNvSpPr>
          <p:nvPr/>
        </p:nvSpPr>
        <p:spPr bwMode="auto">
          <a:xfrm rot="10800000">
            <a:off x="1828798" y="3426052"/>
            <a:ext cx="4343401" cy="0"/>
          </a:xfrm>
          <a:prstGeom prst="line">
            <a:avLst/>
          </a:prstGeom>
          <a:noFill/>
          <a:ln w="1588" cap="flat">
            <a:solidFill>
              <a:srgbClr val="AAAAA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" name="Line 44"/>
          <p:cNvSpPr>
            <a:spLocks noChangeShapeType="1"/>
          </p:cNvSpPr>
          <p:nvPr/>
        </p:nvSpPr>
        <p:spPr bwMode="auto">
          <a:xfrm rot="10800000">
            <a:off x="2089148" y="3426052"/>
            <a:ext cx="3576638" cy="250825"/>
          </a:xfrm>
          <a:prstGeom prst="line">
            <a:avLst/>
          </a:prstGeom>
          <a:noFill/>
          <a:ln w="1588" cap="flat">
            <a:solidFill>
              <a:srgbClr val="AFAFAE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0" name="Line 45"/>
          <p:cNvSpPr>
            <a:spLocks noChangeShapeType="1"/>
          </p:cNvSpPr>
          <p:nvPr/>
        </p:nvSpPr>
        <p:spPr bwMode="auto">
          <a:xfrm rot="10800000">
            <a:off x="2352673" y="3426052"/>
            <a:ext cx="3079751" cy="501650"/>
          </a:xfrm>
          <a:prstGeom prst="line">
            <a:avLst/>
          </a:prstGeom>
          <a:noFill/>
          <a:ln w="1588" cap="flat">
            <a:solidFill>
              <a:srgbClr val="B4B3B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" name="Line 46"/>
          <p:cNvSpPr>
            <a:spLocks noChangeShapeType="1"/>
          </p:cNvSpPr>
          <p:nvPr/>
        </p:nvSpPr>
        <p:spPr bwMode="auto">
          <a:xfrm rot="10800000">
            <a:off x="2613023" y="3426052"/>
            <a:ext cx="2589213" cy="752475"/>
          </a:xfrm>
          <a:prstGeom prst="line">
            <a:avLst/>
          </a:prstGeom>
          <a:noFill/>
          <a:ln w="1588" cap="flat">
            <a:solidFill>
              <a:srgbClr val="B9B8B8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2" name="Line 47"/>
          <p:cNvSpPr>
            <a:spLocks noChangeShapeType="1"/>
          </p:cNvSpPr>
          <p:nvPr/>
        </p:nvSpPr>
        <p:spPr bwMode="auto">
          <a:xfrm rot="10800000">
            <a:off x="2876548" y="3426052"/>
            <a:ext cx="2092325" cy="1004888"/>
          </a:xfrm>
          <a:prstGeom prst="line">
            <a:avLst/>
          </a:prstGeom>
          <a:noFill/>
          <a:ln w="1588" cap="flat">
            <a:solidFill>
              <a:srgbClr val="BEBDBD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3" name="Line 48"/>
          <p:cNvSpPr>
            <a:spLocks noChangeShapeType="1"/>
          </p:cNvSpPr>
          <p:nvPr/>
        </p:nvSpPr>
        <p:spPr bwMode="auto">
          <a:xfrm rot="10800000">
            <a:off x="3140073" y="3426052"/>
            <a:ext cx="1595438" cy="1255713"/>
          </a:xfrm>
          <a:prstGeom prst="line">
            <a:avLst/>
          </a:prstGeom>
          <a:noFill/>
          <a:ln w="1588" cap="flat">
            <a:solidFill>
              <a:srgbClr val="C3C2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4" name="Line 49"/>
          <p:cNvSpPr>
            <a:spLocks noChangeShapeType="1"/>
          </p:cNvSpPr>
          <p:nvPr/>
        </p:nvSpPr>
        <p:spPr bwMode="auto">
          <a:xfrm rot="10800000">
            <a:off x="3400423" y="3426052"/>
            <a:ext cx="1104900" cy="1506538"/>
          </a:xfrm>
          <a:prstGeom prst="line">
            <a:avLst/>
          </a:prstGeom>
          <a:noFill/>
          <a:ln w="1588" cap="flat">
            <a:solidFill>
              <a:srgbClr val="C8C7C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5" name="Line 50"/>
          <p:cNvSpPr>
            <a:spLocks noChangeShapeType="1"/>
          </p:cNvSpPr>
          <p:nvPr/>
        </p:nvSpPr>
        <p:spPr bwMode="auto">
          <a:xfrm rot="10800000">
            <a:off x="3663948" y="3426052"/>
            <a:ext cx="608013" cy="1757363"/>
          </a:xfrm>
          <a:prstGeom prst="line">
            <a:avLst/>
          </a:prstGeom>
          <a:noFill/>
          <a:ln w="1588" cap="flat">
            <a:solidFill>
              <a:srgbClr val="CDCCCB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6" name="Line 51"/>
          <p:cNvSpPr>
            <a:spLocks noChangeShapeType="1"/>
          </p:cNvSpPr>
          <p:nvPr/>
        </p:nvSpPr>
        <p:spPr bwMode="auto">
          <a:xfrm rot="10800000">
            <a:off x="3924298" y="3426052"/>
            <a:ext cx="115888" cy="2008188"/>
          </a:xfrm>
          <a:prstGeom prst="line">
            <a:avLst/>
          </a:prstGeom>
          <a:noFill/>
          <a:ln w="1588" cap="flat">
            <a:solidFill>
              <a:srgbClr val="D1D1D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" name="Line 53"/>
          <p:cNvSpPr>
            <a:spLocks noChangeShapeType="1"/>
          </p:cNvSpPr>
          <p:nvPr/>
        </p:nvSpPr>
        <p:spPr bwMode="auto">
          <a:xfrm rot="10800000" flipH="1">
            <a:off x="3576636" y="3426052"/>
            <a:ext cx="874713" cy="2508250"/>
          </a:xfrm>
          <a:prstGeom prst="line">
            <a:avLst/>
          </a:prstGeom>
          <a:noFill/>
          <a:ln w="1588" cap="flat">
            <a:solidFill>
              <a:srgbClr val="DBDBDA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9" name="Line 54"/>
          <p:cNvSpPr>
            <a:spLocks noChangeShapeType="1"/>
          </p:cNvSpPr>
          <p:nvPr/>
        </p:nvSpPr>
        <p:spPr bwMode="auto">
          <a:xfrm rot="10800000" flipH="1">
            <a:off x="3343273" y="3426052"/>
            <a:ext cx="1368425" cy="2759075"/>
          </a:xfrm>
          <a:prstGeom prst="line">
            <a:avLst/>
          </a:prstGeom>
          <a:noFill/>
          <a:ln w="1588" cap="flat">
            <a:solidFill>
              <a:srgbClr val="E0E0D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" name="Line 55"/>
          <p:cNvSpPr>
            <a:spLocks noChangeShapeType="1"/>
          </p:cNvSpPr>
          <p:nvPr/>
        </p:nvSpPr>
        <p:spPr bwMode="auto">
          <a:xfrm rot="10800000" flipH="1">
            <a:off x="3109911" y="3426052"/>
            <a:ext cx="1865313" cy="3009900"/>
          </a:xfrm>
          <a:prstGeom prst="line">
            <a:avLst/>
          </a:prstGeom>
          <a:noFill/>
          <a:ln w="1588" cap="flat">
            <a:solidFill>
              <a:srgbClr val="E5E5E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AutoShape 3"/>
          <p:cNvSpPr>
            <a:spLocks noChangeAspect="1" noChangeArrowheads="1" noTextEdit="1"/>
          </p:cNvSpPr>
          <p:nvPr/>
        </p:nvSpPr>
        <p:spPr bwMode="auto">
          <a:xfrm rot="10800000">
            <a:off x="0" y="3433277"/>
            <a:ext cx="3987800" cy="343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758826" y="1516908"/>
            <a:ext cx="5397502" cy="4958966"/>
            <a:chOff x="758826" y="1516908"/>
            <a:chExt cx="5397502" cy="4958966"/>
          </a:xfrm>
        </p:grpSpPr>
        <p:sp>
          <p:nvSpPr>
            <p:cNvPr id="48" name="矩形 47"/>
            <p:cNvSpPr/>
            <p:nvPr/>
          </p:nvSpPr>
          <p:spPr>
            <a:xfrm>
              <a:off x="815854" y="1516908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b="1" dirty="0"/>
                <a:t>需求规定</a:t>
              </a:r>
            </a:p>
          </p:txBody>
        </p:sp>
        <p:cxnSp>
          <p:nvCxnSpPr>
            <p:cNvPr id="50" name="直接连接符 49"/>
            <p:cNvCxnSpPr/>
            <p:nvPr/>
          </p:nvCxnSpPr>
          <p:spPr>
            <a:xfrm>
              <a:off x="898358" y="1884934"/>
              <a:ext cx="1299934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矩形 50"/>
            <p:cNvSpPr/>
            <p:nvPr/>
          </p:nvSpPr>
          <p:spPr>
            <a:xfrm>
              <a:off x="758826" y="1982336"/>
              <a:ext cx="5397502" cy="44935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1600" b="1" dirty="0"/>
                <a:t>用户功能：</a:t>
              </a:r>
              <a:endParaRPr lang="zh-CN" altLang="zh-CN" sz="1600" dirty="0"/>
            </a:p>
            <a:p>
              <a:r>
                <a:rPr lang="zh-CN" altLang="zh-CN" dirty="0"/>
                <a:t>实名认证：用户输入有关本人的真实信息。</a:t>
              </a:r>
            </a:p>
            <a:p>
              <a:r>
                <a:rPr lang="zh-CN" altLang="zh-CN" dirty="0"/>
                <a:t>个人中心：包括我的资料、我的订单、发布商品、申诉、我的评价等内容。</a:t>
              </a:r>
            </a:p>
            <a:p>
              <a:r>
                <a:rPr lang="zh-CN" altLang="zh-CN" dirty="0"/>
                <a:t>关键字查询：通过关键字查询商品。</a:t>
              </a:r>
            </a:p>
            <a:p>
              <a:r>
                <a:rPr lang="zh-CN" altLang="zh-CN" dirty="0"/>
                <a:t>分类浏览：根据类别浏览商品。</a:t>
              </a:r>
            </a:p>
            <a:p>
              <a:r>
                <a:rPr lang="zh-CN" altLang="zh-CN" dirty="0"/>
                <a:t>收藏：用户可以对喜欢的商品进行收藏。</a:t>
              </a:r>
            </a:p>
            <a:p>
              <a:r>
                <a:rPr lang="zh-CN" altLang="zh-CN" dirty="0"/>
                <a:t>购物车：用户可以将想要购买的商品加购。</a:t>
              </a:r>
            </a:p>
            <a:p>
              <a:r>
                <a:rPr lang="zh-CN" altLang="zh-CN" dirty="0"/>
                <a:t>提交订单：决定购买时要进行订单提交。</a:t>
              </a:r>
            </a:p>
            <a:p>
              <a:r>
                <a:rPr lang="zh-CN" altLang="zh-CN" dirty="0"/>
                <a:t>评价系统：收到商品可以进行评价。</a:t>
              </a:r>
            </a:p>
            <a:p>
              <a:r>
                <a:rPr lang="zh-CN" altLang="zh-CN" dirty="0"/>
                <a:t>申诉系统：对于交易及评价有问题的用户可以进行申诉。</a:t>
              </a:r>
            </a:p>
            <a:p>
              <a:r>
                <a:rPr lang="zh-CN" altLang="zh-CN" dirty="0"/>
                <a:t>查询订单信息：查询自己购买过的东西。</a:t>
              </a:r>
            </a:p>
            <a:p>
              <a:r>
                <a:rPr lang="zh-CN" altLang="zh-CN" dirty="0"/>
                <a:t>上传商品：对想要售出的商品进行上传。</a:t>
              </a:r>
            </a:p>
            <a:p>
              <a:r>
                <a:rPr lang="zh-CN" altLang="zh-CN" dirty="0"/>
                <a:t>修改商品信息：对已上传的商品信息进行修改。</a:t>
              </a:r>
            </a:p>
            <a:p>
              <a:r>
                <a:rPr lang="zh-CN" altLang="zh-CN" dirty="0"/>
                <a:t>下架商品：下架不想出售的商品。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216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4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5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2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2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22" presetClass="entr" presetSubtype="2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2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2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9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8" fill="hold" nodeType="withEffect" p14:presetBounceEnd="40000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  <p:bldP spid="86" grpId="0" animBg="1"/>
          <p:bldP spid="88" grpId="0" animBg="1"/>
          <p:bldP spid="89" grpId="0" animBg="1"/>
          <p:bldP spid="9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1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grpId="0" nodeType="withEffect">
                                      <p:stCondLst>
                                        <p:cond delay="1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1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6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9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1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4" fill="hold" grpId="0" nodeType="withEffect">
                                      <p:stCondLst>
                                        <p:cond delay="4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5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2" presetClass="entr" presetSubtype="1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1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4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4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2" presetClass="entr" presetSubtype="1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3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22" presetClass="entr" presetSubtype="4" fill="hold" grpId="0" nodeType="withEffect">
                                      <p:stCondLst>
                                        <p:cond delay="10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6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2" presetClass="entr" presetSubtype="2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2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22" presetClass="entr" presetSubtype="8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22" presetClass="entr" presetSubtype="2" fill="hold" grpId="0" nodeType="withEffect">
                                      <p:stCondLst>
                                        <p:cond delay="135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8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22" presetClass="entr" presetSubtype="8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2" fill="hold" grpId="0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4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22" presetClass="entr" presetSubtype="2" fill="hold" grpId="0" nodeType="withEffect">
                                      <p:stCondLst>
                                        <p:cond delay="165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2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22" presetClass="entr" presetSubtype="2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9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2" presetClass="entr" presetSubtype="8" fill="hold" grpId="0" nodeType="withEffect">
                                      <p:stCondLst>
                                        <p:cond delay="19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2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0" presetID="2" presetClass="entr" presetSubtype="8" fill="hold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2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3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8" grpId="0" animBg="1"/>
          <p:bldP spid="79" grpId="0" animBg="1"/>
          <p:bldP spid="80" grpId="0" animBg="1"/>
          <p:bldP spid="81" grpId="0" animBg="1"/>
          <p:bldP spid="82" grpId="0" animBg="1"/>
          <p:bldP spid="83" grpId="0" animBg="1"/>
          <p:bldP spid="84" grpId="0" animBg="1"/>
          <p:bldP spid="85" grpId="0" animBg="1"/>
          <p:bldP spid="86" grpId="0" animBg="1"/>
          <p:bldP spid="88" grpId="0" animBg="1"/>
          <p:bldP spid="89" grpId="0" animBg="1"/>
          <p:bldP spid="90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9095" y="-2932978"/>
            <a:ext cx="14774779" cy="12113684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5241401" y="2259371"/>
            <a:ext cx="1933786" cy="1933786"/>
          </a:xfrm>
          <a:prstGeom prst="ellipse">
            <a:avLst/>
          </a:prstGeom>
          <a:solidFill>
            <a:schemeClr val="bg1">
              <a:lumMod val="50000"/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5500034" y="266174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u="sng" dirty="0">
                <a:solidFill>
                  <a:schemeClr val="bg1"/>
                </a:solidFill>
              </a:rPr>
              <a:t>数据字典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78BAACD1-C2BA-4553-BC0C-81B119D6E0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611137"/>
              </p:ext>
            </p:extLst>
          </p:nvPr>
        </p:nvGraphicFramePr>
        <p:xfrm>
          <a:off x="519297" y="625097"/>
          <a:ext cx="4980737" cy="19337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6260">
                  <a:extLst>
                    <a:ext uri="{9D8B030D-6E8A-4147-A177-3AD203B41FA5}">
                      <a16:colId xmlns:a16="http://schemas.microsoft.com/office/drawing/2014/main" val="3771665098"/>
                    </a:ext>
                  </a:extLst>
                </a:gridCol>
                <a:gridCol w="3674477">
                  <a:extLst>
                    <a:ext uri="{9D8B030D-6E8A-4147-A177-3AD203B41FA5}">
                      <a16:colId xmlns:a16="http://schemas.microsoft.com/office/drawing/2014/main" val="1707610122"/>
                    </a:ext>
                  </a:extLst>
                </a:gridCol>
              </a:tblGrid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名字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用户实名信息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14906367"/>
                  </a:ext>
                </a:extLst>
              </a:tr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别名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15407814"/>
                  </a:ext>
                </a:extLst>
              </a:tr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用户实名认证时填写的个人信息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6024216"/>
                  </a:ext>
                </a:extLst>
              </a:tr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定义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用户信息</a:t>
                      </a:r>
                      <a:r>
                        <a:rPr lang="en-US" sz="1600" kern="100">
                          <a:effectLst/>
                        </a:rPr>
                        <a:t>=</a:t>
                      </a:r>
                      <a:r>
                        <a:rPr lang="zh-CN" sz="1600" kern="100">
                          <a:effectLst/>
                        </a:rPr>
                        <a:t>姓名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性别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职业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身份证号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70583990"/>
                  </a:ext>
                </a:extLst>
              </a:tr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位置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用户实名信息表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7740967"/>
                  </a:ext>
                </a:extLst>
              </a:tr>
            </a:tbl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093DCCAA-711A-4E15-A749-2032F813E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261917"/>
              </p:ext>
            </p:extLst>
          </p:nvPr>
        </p:nvGraphicFramePr>
        <p:xfrm>
          <a:off x="519297" y="3900742"/>
          <a:ext cx="4980737" cy="19337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6260">
                  <a:extLst>
                    <a:ext uri="{9D8B030D-6E8A-4147-A177-3AD203B41FA5}">
                      <a16:colId xmlns:a16="http://schemas.microsoft.com/office/drawing/2014/main" val="1010529477"/>
                    </a:ext>
                  </a:extLst>
                </a:gridCol>
                <a:gridCol w="3674477">
                  <a:extLst>
                    <a:ext uri="{9D8B030D-6E8A-4147-A177-3AD203B41FA5}">
                      <a16:colId xmlns:a16="http://schemas.microsoft.com/office/drawing/2014/main" val="2561817147"/>
                    </a:ext>
                  </a:extLst>
                </a:gridCol>
              </a:tblGrid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名字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用户实名信息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21192055"/>
                  </a:ext>
                </a:extLst>
              </a:tr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别名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79759001"/>
                  </a:ext>
                </a:extLst>
              </a:tr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用户实名认证时填写的个人信息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67353784"/>
                  </a:ext>
                </a:extLst>
              </a:tr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定义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用户信息</a:t>
                      </a:r>
                      <a:r>
                        <a:rPr lang="en-US" sz="1600" kern="100">
                          <a:effectLst/>
                        </a:rPr>
                        <a:t>=</a:t>
                      </a:r>
                      <a:r>
                        <a:rPr lang="zh-CN" sz="1600" kern="100">
                          <a:effectLst/>
                        </a:rPr>
                        <a:t>姓名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性别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职业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身份证号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05467679"/>
                  </a:ext>
                </a:extLst>
              </a:tr>
              <a:tr h="38675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位置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用户实名信息表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2983926"/>
                  </a:ext>
                </a:extLst>
              </a:tr>
            </a:tbl>
          </a:graphicData>
        </a:graphic>
      </p:graphicFrame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8EB06CEE-AC53-43FC-B58F-EF50B18654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691219"/>
              </p:ext>
            </p:extLst>
          </p:nvPr>
        </p:nvGraphicFramePr>
        <p:xfrm>
          <a:off x="6962155" y="625097"/>
          <a:ext cx="4980737" cy="193378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6260">
                  <a:extLst>
                    <a:ext uri="{9D8B030D-6E8A-4147-A177-3AD203B41FA5}">
                      <a16:colId xmlns:a16="http://schemas.microsoft.com/office/drawing/2014/main" val="4054765153"/>
                    </a:ext>
                  </a:extLst>
                </a:gridCol>
                <a:gridCol w="3674477">
                  <a:extLst>
                    <a:ext uri="{9D8B030D-6E8A-4147-A177-3AD203B41FA5}">
                      <a16:colId xmlns:a16="http://schemas.microsoft.com/office/drawing/2014/main" val="745560682"/>
                    </a:ext>
                  </a:extLst>
                </a:gridCol>
              </a:tblGrid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名字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商品信息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07720621"/>
                  </a:ext>
                </a:extLst>
              </a:tr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别名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61766758"/>
                  </a:ext>
                </a:extLst>
              </a:tr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商品的各项信息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4377980"/>
                  </a:ext>
                </a:extLst>
              </a:tr>
              <a:tr h="6445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定义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商品信息</a:t>
                      </a:r>
                      <a:r>
                        <a:rPr lang="en-US" sz="1600" kern="100">
                          <a:effectLst/>
                        </a:rPr>
                        <a:t>=</a:t>
                      </a:r>
                      <a:r>
                        <a:rPr lang="zh-CN" sz="1600" kern="100">
                          <a:effectLst/>
                        </a:rPr>
                        <a:t>商品名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商品编号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商品类别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单价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371207"/>
                  </a:ext>
                </a:extLst>
              </a:tr>
              <a:tr h="32229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位置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商品信息表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8813326"/>
                  </a:ext>
                </a:extLst>
              </a:tr>
            </a:tbl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177496A7-C778-41F1-8688-15C22F3812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1729184"/>
              </p:ext>
            </p:extLst>
          </p:nvPr>
        </p:nvGraphicFramePr>
        <p:xfrm>
          <a:off x="6962155" y="3900742"/>
          <a:ext cx="4980737" cy="193378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6260">
                  <a:extLst>
                    <a:ext uri="{9D8B030D-6E8A-4147-A177-3AD203B41FA5}">
                      <a16:colId xmlns:a16="http://schemas.microsoft.com/office/drawing/2014/main" val="1054294113"/>
                    </a:ext>
                  </a:extLst>
                </a:gridCol>
                <a:gridCol w="3674477">
                  <a:extLst>
                    <a:ext uri="{9D8B030D-6E8A-4147-A177-3AD203B41FA5}">
                      <a16:colId xmlns:a16="http://schemas.microsoft.com/office/drawing/2014/main" val="2569464856"/>
                    </a:ext>
                  </a:extLst>
                </a:gridCol>
              </a:tblGrid>
              <a:tr h="3222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名字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购物车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24206393"/>
                  </a:ext>
                </a:extLst>
              </a:tr>
              <a:tr h="3222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别名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2796822"/>
                  </a:ext>
                </a:extLst>
              </a:tr>
              <a:tr h="3222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描述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用户添加的购买信息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7026532"/>
                  </a:ext>
                </a:extLst>
              </a:tr>
              <a:tr h="64459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定义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购物车</a:t>
                      </a:r>
                      <a:r>
                        <a:rPr lang="en-US" sz="1600" kern="100">
                          <a:effectLst/>
                        </a:rPr>
                        <a:t>=</a:t>
                      </a:r>
                      <a:r>
                        <a:rPr lang="zh-CN" sz="1600" kern="100">
                          <a:effectLst/>
                        </a:rPr>
                        <a:t>购物车内编号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商品编号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数量</a:t>
                      </a:r>
                      <a:r>
                        <a:rPr lang="en-US" sz="1600" kern="100">
                          <a:effectLst/>
                        </a:rPr>
                        <a:t>+</a:t>
                      </a:r>
                      <a:r>
                        <a:rPr lang="zh-CN" sz="1600" kern="100">
                          <a:effectLst/>
                        </a:rPr>
                        <a:t>总价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585123"/>
                  </a:ext>
                </a:extLst>
              </a:tr>
              <a:tr h="32229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位置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购物车表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29700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0138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3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常用">
      <a:majorFont>
        <a:latin typeface="Calibri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1648</TotalTime>
  <Words>3804</Words>
  <Application>Microsoft Office PowerPoint</Application>
  <PresentationFormat>宽屏</PresentationFormat>
  <Paragraphs>889</Paragraphs>
  <Slides>59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59</vt:i4>
      </vt:variant>
    </vt:vector>
  </HeadingPairs>
  <TitlesOfParts>
    <vt:vector size="68" baseType="lpstr">
      <vt:lpstr>等线</vt:lpstr>
      <vt:lpstr>华文宋体</vt:lpstr>
      <vt:lpstr>微软雅黑</vt:lpstr>
      <vt:lpstr>微软雅黑 Light</vt:lpstr>
      <vt:lpstr>Arial</vt:lpstr>
      <vt:lpstr>Calibri</vt:lpstr>
      <vt:lpstr>Calibri Light</vt:lpstr>
      <vt:lpstr>Symbol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chenying0907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工作汇报总结类</dc:title>
  <dc:subject>RP</dc:subject>
  <cp:keywords>RP</cp:keywords>
  <dc:description>RP</dc:description>
  <cp:lastModifiedBy>qiao hanyue</cp:lastModifiedBy>
  <cp:revision>127</cp:revision>
  <dcterms:created xsi:type="dcterms:W3CDTF">2016-07-24T06:34:07Z</dcterms:created>
  <dcterms:modified xsi:type="dcterms:W3CDTF">2019-05-04T05:57:45Z</dcterms:modified>
  <cp:category>RP</cp:category>
  <cp:contentStatus>RP</cp:contentStatus>
</cp:coreProperties>
</file>

<file path=docProps/thumbnail.jpeg>
</file>